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B772982-C991-42E9-BAD5-22E8D3CFECA6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CF12295-5789-4111-A658-4605B344FF4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772982-C991-42E9-BAD5-22E8D3CFECA6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F12295-5789-4111-A658-4605B344FF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B772982-C991-42E9-BAD5-22E8D3CFECA6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CF12295-5789-4111-A658-4605B344FF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772982-C991-42E9-BAD5-22E8D3CFECA6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F12295-5789-4111-A658-4605B344FF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B772982-C991-42E9-BAD5-22E8D3CFECA6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CF12295-5789-4111-A658-4605B344FF4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772982-C991-42E9-BAD5-22E8D3CFECA6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F12295-5789-4111-A658-4605B344FF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772982-C991-42E9-BAD5-22E8D3CFECA6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F12295-5789-4111-A658-4605B344FF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772982-C991-42E9-BAD5-22E8D3CFECA6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F12295-5789-4111-A658-4605B344FF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B772982-C991-42E9-BAD5-22E8D3CFECA6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F12295-5789-4111-A658-4605B344FF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772982-C991-42E9-BAD5-22E8D3CFECA6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F12295-5789-4111-A658-4605B344FF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772982-C991-42E9-BAD5-22E8D3CFECA6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F12295-5789-4111-A658-4605B344FF4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B772982-C991-42E9-BAD5-22E8D3CFECA6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CF12295-5789-4111-A658-4605B344FF4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aerospace&amp;source=images&amp;cd=&amp;cad=rja&amp;docid=T2kS3jNln_LwIM&amp;tbnid=ffK7aviaC6o0qM:&amp;ved=0CAUQjRw&amp;url=http%3A%2F%2Fwww.nasa.gov%2Fvision%2Fearth%2Fimprovingflight%2Fmorphing.html&amp;ei=LbMTUsPLMoHJygH0x4CAAw&amp;bvm=bv.50952593,d.b2I&amp;psig=AFQjCNFi_3nt8lSFKqVmcEOw6k5i21xV4g&amp;ust=1377109151734128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url?sa=i&amp;rct=j&amp;q=one+person+helicopter&amp;source=images&amp;cd=&amp;cad=rja&amp;docid=a1OFwiX1usBwpM&amp;tbnid=VOHmuj-GwypP9M:&amp;ved=0CAUQjRw&amp;url=http%3A%2F%2Fwww.simonwhatley.co.uk%2Fsingle-seat-helicopter-concept&amp;ei=hbUTUqbjMsKVygHhzYDACQ&amp;bvm=bv.50952593,d.b2I&amp;psig=AFQjCNHaAEGubXtXgkvWUoO4uos3ugOmqw&amp;ust=137710971204655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sports%20plane&amp;source=images&amp;cd=&amp;cad=rja&amp;docid=Xj_llsRpBlV4lM&amp;tbnid=QtopaE6CxH7gTM:&amp;ved=0CAUQjRw&amp;url=http%3A%2F%2Fsclick.net%2Fcool-gadgets%2Fcoolest-latest-gadgets-eclipse-400-sport-plane-new-fun-electronic-technology-gadgets.html&amp;ei=A7YTUsPuAuXXygHUjoDYCg&amp;bvm=bv.50952593,d.b2I&amp;psig=AFQjCNG4zI76mdSoLV_eHBSKzlptxRPWXg&amp;ust=1377109798501306" TargetMode="External"/><Relationship Id="rId2" Type="http://schemas.openxmlformats.org/officeDocument/2006/relationships/hyperlink" Target="http://www.google.com/url?sa=i&amp;rct=j&amp;q=sports%20plane&amp;source=images&amp;cd=&amp;cad=rja&amp;docid=rtn8TtjmSvfBhM&amp;tbnid=W77AErsXV6R2HM:&amp;ved=0CAUQjRw&amp;url=http%3A%2F%2Fifitshipitshere.wordpress.com%2Fcategory%2Ficon-aircraft%2F&amp;ei=zrUTUu6aLOmqyQG2v4E4&amp;bvm=bv.50952593,d.b2I&amp;psig=AFQjCNG4zI76mdSoLV_eHBSKzlptxRPWXg&amp;ust=1377109798501306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://www.google.com/url?sa=i&amp;rct=j&amp;q=sports%20plane&amp;source=images&amp;cd=&amp;cad=rja&amp;docid=rKHjyJPGFQXIqM&amp;tbnid=P7I4p9oFD8bT1M:&amp;ved=0CAUQjRw&amp;url=http%3A%2F%2Fwww.goodlife.com.ng%2Fglgadgets.php%3Fglgadgets%3Dread%26id%3D289&amp;ei=LLYTUoHBLem4yAHO34GgBg&amp;bvm=bv.50952593,d.b2I&amp;psig=AFQjCNG4zI76mdSoLV_eHBSKzlptxRPWXg&amp;ust=137710979850130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990600"/>
          </a:xfrm>
        </p:spPr>
        <p:txBody>
          <a:bodyPr/>
          <a:lstStyle/>
          <a:p>
            <a:r>
              <a:rPr lang="en-US" dirty="0" smtClean="0">
                <a:solidFill>
                  <a:srgbClr val="00FF00"/>
                </a:solidFill>
                <a:latin typeface="Arial Black" pitchFamily="34" charset="0"/>
              </a:rPr>
              <a:t>Aerospace Engineering</a:t>
            </a:r>
            <a:endParaRPr lang="en-US" dirty="0">
              <a:solidFill>
                <a:srgbClr val="00FF00"/>
              </a:solidFill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6324600"/>
            <a:ext cx="6400800" cy="381000"/>
          </a:xfrm>
        </p:spPr>
        <p:txBody>
          <a:bodyPr>
            <a:normAutofit/>
          </a:bodyPr>
          <a:lstStyle/>
          <a:p>
            <a:r>
              <a:rPr lang="en-US" sz="1800" dirty="0" smtClean="0">
                <a:solidFill>
                  <a:srgbClr val="00FF00"/>
                </a:solidFill>
              </a:rPr>
              <a:t>By: Caleb Cook</a:t>
            </a:r>
            <a:endParaRPr lang="en-US" sz="1800" dirty="0">
              <a:solidFill>
                <a:srgbClr val="00FF00"/>
              </a:solidFill>
            </a:endParaRPr>
          </a:p>
        </p:txBody>
      </p:sp>
      <p:pic>
        <p:nvPicPr>
          <p:cNvPr id="12290" name="Picture 2" descr="http://www.nasa.gov/images/content/44712main_morphing52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2057400"/>
            <a:ext cx="4953000" cy="304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>
                <a:solidFill>
                  <a:srgbClr val="00FF00"/>
                </a:solidFill>
              </a:rPr>
              <a:t>What is aerospace engineering?</a:t>
            </a:r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/>
          </a:bodyPr>
          <a:lstStyle/>
          <a:p>
            <a:r>
              <a:rPr lang="en-US" sz="1800" dirty="0" smtClean="0">
                <a:solidFill>
                  <a:srgbClr val="00FF00"/>
                </a:solidFill>
              </a:rPr>
              <a:t>Aerospace engineering is making and refining of aircraft and space craft.</a:t>
            </a:r>
            <a:endParaRPr lang="en-US" sz="1800" dirty="0">
              <a:solidFill>
                <a:srgbClr val="00FF00"/>
              </a:solidFill>
            </a:endParaRPr>
          </a:p>
        </p:txBody>
      </p:sp>
      <p:pic>
        <p:nvPicPr>
          <p:cNvPr id="1026" name="Picture 2" descr="http://www.simonwhatley.co.uk/blog/wp-content/uploads/2008/09/helicopter-01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3124200"/>
            <a:ext cx="5715000" cy="3371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/>
          <a:lstStyle/>
          <a:p>
            <a:r>
              <a:rPr lang="en-US" dirty="0" smtClean="0">
                <a:solidFill>
                  <a:srgbClr val="00FF00"/>
                </a:solidFill>
              </a:rPr>
              <a:t>Work and Pay</a:t>
            </a:r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1600200"/>
            <a:ext cx="4114800" cy="4525963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00FF00"/>
                </a:solidFill>
              </a:rPr>
              <a:t>Most engineers in this “sub-genre” earn a yearly pay of $103,000. The work put into their job requires extensive studying, designing, testing, revising, re-testing until the final product is absolutely perfect, down to every panel, screw head, and every seam. A typical week could require 50+ hrs to reach deadlines.</a:t>
            </a:r>
            <a:endParaRPr lang="en-US" sz="2000" dirty="0">
              <a:solidFill>
                <a:srgbClr val="00FF00"/>
              </a:solidFill>
            </a:endParaRPr>
          </a:p>
        </p:txBody>
      </p:sp>
      <p:sp>
        <p:nvSpPr>
          <p:cNvPr id="28674" name="AutoShape 2" descr="data:image/jpeg;base64,/9j/4AAQSkZJRgABAQAAAQABAAD/2wCEAAkGBhISEBUQEhQWFRUWGBUZFxYVFRYXFRYWFRAVFBgXFRUcHCYgGRkjGRUUHy8gJCcpLCwsFx4xNTAqNSYrLCkBCQoKDgwOGg8PGCwfHyQpLCwuLCwsKSowLzUsNCwpLCwpLzA1NSwsKSwsNSkqLCwwKSksNSw1LCw0KSksLCwpLf/AABEIAK0BIwMBIgACEQEDEQH/xAAcAAEAAQUBAQAAAAAAAAAAAAAABgEEBQcIAwL/xABDEAABAwICBwQGCAQEBwAAAAABAAIDBBEFIQYSMUFRYXEHEyKBFDJCYnKRI0NSgqGxwdEkU5LhCDNj8BVEg6Ky0vH/xAAYAQEBAQEBAAAAAAAAAAAAAAAAAQIDBP/EACcRAQEAAgEDAgUFAAAAAAAAAAABAhEDEiExBEEiI1FhgRNCobHB/9oADAMBAAIRAxEAPwDRq946VzjZrS7kAT+S8VM9BtP30L2iw1cxcDOxNyDxz3jPrsUts8OvFjjldZXSITUz2Gz2lp94EfmvOy6uwXSqnrIgTqyNO5wDhnxBusTpL2QYdWgujb6NKfbhFmk+9F6p8tU80ndjLG43VczIprpZ2TV9ADI6MSwj62G7mgcXt9ZnmLc1C7KsqIiICIiAiIgIiICIiAiIgIiICIiAiIgIiICIiAiIgIiICIiAiIgIiICqCqIgy2A6SzUkgkidbi0+q4cCFu7QrtGjqgGA6ku+Jx284yfWHLaue16RTFpDgSCMwQbEEbCCppuZdtV1/Q4012RyPBR3Svsow/ELvDfR5j9ZCANY+/H6ruuR5rWGiPaxshryeDaho8Q5StHrD3hn1W0qPGXNa14cJI3Ztew6zSORVYaV0u7H6+hLnhnfwjPvYQTYe/H6zeuY5qDFq7CoMca7esDpT2WYdiGs8s7mY/WwgNJPF7PVf8geaDlpFPtL+xquoQZGt9IhF/pIQS5o4vj9ZvUXHNQKyCiIiAiIgIiICIiAiIgqFXVVG7Vszs/xnDJHiGrgY29gCMmg89+fM5LOWVns7cXHjnveWv8AWsy1CF0fjPYzhtUy8OtTvOx8btZpy9pjrgjoR1WrdKOxnEKQF7GCpiHtQXLgPeiPiHlcc1Y5ZSS9kBRfT2EGxy5cF8qoIiICIiAiIgIiICIiAiIgIiICIiAs1o5pfU0T9aB9gfWjd4o3fEzZ5rCog3Xo72l0lTYTH0WbmSYXHk72fNTunxaSOxd4mnY4G7SOIIXLV1INHdOaujNopC6PfE/xRn7p2dRZB1HQY6142rCaVdmeH4jd72d1KfrYbNcfjFtV/mL81BdH+0ajqiGuPos3B5vE4+6/d5qbU+LyRW18xucDcEcQUGmdL+xmvoy57G+kwi57yIeIAfbi9YeVxzUBLV2HQY61+9YPSrsyw/EQXOYIpjn30QDXE29tux/nnzCDldFP9L+xmvogZGN9Jiz8cIJc344vWHUXHNQEtQUREQEREBEX3FGSbAXJyA43Q8vmyqCr/EYhEBCM3DOQ+9bJo+G5vzJ4LHKS77t549GXTfLY3Z/2ryUmrBUXfDkA7a+Py9pvLaN3Bb4wbSGKeNssb2va7Y5pyNv1HDaFyFdTzslp6ySpc2CR0cQF5dpYdwFtzzxFiACqzbtvfSPQegxAfxELS/dKzwSj7429HXC1PpV/h/nju+hkE7f5chDJRyDvUf8A9vRT6KSqhPhdrjgf7/ushSaasD+6lGq/K7bgmx2HV2252RHMOKYPNTSGKeN8Txta9paeovtHMZKzXXldS0dfH3c7I5mZ2DgCW82na08wQVqrSzsAcNaXD5A4ZnuJTZ2/Jkuw/et1KDTCK8xTCJqaQxTxPiePZe0tPUX2jmFZoCIiAiIgIiICIiAiIgIiICIiAiIgrdSTRvT6ro/Ax+vFvik8TPLe09FGkQbw0f7QKOqIbrejTH2JD9G4+7J+6mkGMyRECQZbjtB6FcuAqT6OdoVXSWYHd7F/Klu5v3TtaeiDp2gxxrxtWD0r7MsPxG73s7qY/XRWa4ni8W1X+efNQnRzTikqyGsf6PMcu7kPhcTuY/Z81Paaqkj8LjcoNG6XdjVfRa0jW+kQj24gS4Di+L1h1FxzUDLV2HFjbA3We4NA2lxsB5rVvaZPgdQHEMJqM/paYNbc/wCoT4X/ACvzUtkaxwuXiNG2SylmDY/RU0o1qFkwG10r3PeeYYQGeWr5reWFVUJaO7pYWA/6cbfw1VUs1dOYg1ZzDIxBEal3rm4iB47Nb81urTDs9oqxodqtp53GzHwtDQ9xGTXsHhd1yPNaX0mw6SItD3NNvCGjIjVyOXDLaueffWP1ev03wzLlk3cf437sHJISSTtJJPUrzVSgC6PG96ChfNIyKMaz3uDWjiSbLpHRbR1mHUTIgLvcW65+3JI4N+WY8goh2N6E6jPT5m+J3+UCPVZ9rqfyA4rYNRUPcWubEXMa8bD4jkWmRrbZtBd1O0ZWUt06cePVXuYblc4aeYqZsSqJWnISFjSDsbH9GLH7t/Nb7010iFDRS1Fxr21Ygd8jsm242F3dGrmN7rm5Vc2dw3TesgILZXH4iXfjtU+wHt1lbYTsDhxH7/2Wo1UFTTpOSzz3dGT6fYTiEHd1MfeN+yWXc0nexwILDzFlq/SjQalJ18PlkLf5U4AI+GQGx6EA8yoIyQg3BIPEK+OPVGrq98+3xH89q55TP9tj08WfptfMxv4q1q6J8bix4LXDcV4L7fISbk3PNfK6R48tb7eFERFUEREBERAREQEREBERAREQERVAQUVQFe4Tg01TKIYI3SPO5o2DeXHYAOJyW3tFuymmpQJq1zZpdvd/VMPPe89cuSDW+jOgdXWkGJmrHvlf4WDodrj0W8apk/dRt1w4sY1rngeJ7mtALs8hcgnL5qmK6RMa3VaQBss3cOW5Rqu0kLhYHVbuH7lEfUkLLnvNaQ7fpXF5HS+Q+StZqKE38At8uP7rEVGkNjYlZTB6Y1GqTGXA7G/at+n5qaamVeFFoS18zZgy7Gm4y2vByz3gHPqAtlUtENXVcLDLImx49ViqernDRqxXAyGoQQLbgAr2mx2/hlZb4hmqjL/8PYQLtBsQ4ZnIt2EZrnftNwx0OISEm7ZCXt5axOs3ydrDpZdEQRwyDK46FWelnZ9R4jC2N+tG9l+7lbm9t9oN8ntOWR8iEal1LHKylnZ1oca6qAcPoWWL+B4M89/Ic1m8U7DcQinDGhssJP8AnM3Nv7UV9YO5C457xtfQrRhtFTCICxzJJILiSdriMgel0ZZr0fVj7uOzbCzcshwyXizD7m73FxysPFYEZ5Ak3OXLarslRnTnSr0SikljF5DaOPZYPeDZx6WJ62Qan7YtKvSaz0eN14qe7eTpb/SOHG2Tfunitfr6c4k3K+UBERAREQEREBERAREQEREBERAREQEREBEVQEAKa6FdmctaRJI7uYNpJF5HDb4GnLPifxXpopodk2eZt3GzmRnYGkXa943k5EN4ZnaFLcQxuamAMdy0jxWzF7+0NvmgklFRUtBEYqZmoDbWcTd7yN73b+mQG4BR3F9IrE5/io5X6Z94OB4ft/dYGprS9EZWvx0k7clYPxIkLwpsPdIcr+al2AaIC4c7PrsQYPBdH5qh+uR4eey6m9NTPitS0ziZctd5zEe+1vtctyyL2ltqamH0h9ZwtaMf+9rdNqzeF4Qynj1Rm4+sTtJO3P8A3dBgsWpnRtjzDnmSNrnWAJByJJFjwPksfiGk1TFVCFlLLVQ28Ra1znNNyLMfbgL2J3qRYm0WL35AWsDyIN/wy81g6DGdYCzudt4JzKKztMHEB0euwkX7qQarx+h8llKHSMtOrICovLiOue7jaJH7SHEkNH2idg81dx4gCxrXuFRmQ5zMhHYbBIT48+RHMINgUmKBwyN+RWMncY3kbWk+G/Dh5KNUstyTTvD9X1m3Guzk5u5Zai0gDhqSDyKCH9pOmVdTNLaenLYz/wAwT3gHRgyjPxLU2J6bVtQzu5pi9tw6xazaL2OTeZXS5pGuF4zcHa08Ov7qM6TditDWNMkH8NPbPVH0Rd70Xs34tt0KDnElUUl0r7Pq3Dz/ABER1L2ErPFE7P7Y2Hk6xUbsgoiIgIiICIiAiIgIiICIiAiIgIiICIiAs9oRQNlrY2vAc1us8tdsdqNLg0jeL2uOAKwK96OrfFI2Rh1XNNwRuKDcNTXWJvm4nMneTvVqXueVjcJ0jjnAe9gJ9sNuCDbfbO3MKQUdeHG7ImhocLajw4lt8y7I/Iou+y1h0NbMbmNpO8kAf/fkszR9nUW9rPJgP5q+pscjjsRBmNhL/wAgGq4dpkd0TR1cT+gRHpTaF07M7bPhA/AK/jpmtGrCy54m+qPM7Vg5tL5T7Mf9JP5lW02llQdj7fC0D9EErw3BxCC51he5OQAuTcklWuLaSwRCzTrv3NZ+p3KIHGHO1myd49xtqkhzm872ueGxWEjXuyvbiGjPzG35hB6Ytir5nahN73u3aBzPAbrLFegEbCR+IXsaPgbHzBVvJFbNxJ6ILfUkBLA/1trRrBptxGa9sSoa6VoiikZFHsAbrBxPvOtfPlZImjWbqg3v/fNZ4uYxpdMQxm8vfqjrbbdBruswKuw4ioBc3P8AzI3OyPB+QIvzFipXgPaxHIBHXss7+fGM/vs39QvPSHtKiEDqaACYua5hke20bWuBadUHN5tvNhvzWsiUHR9FVnUEsEjZovtMN7dRuKzmHaSB2Tsj+K5lwXSGopH95TyOYd4Hqnk5uwrZeAdp1NUWZWN7iX+awHu3H3m7W/kg3ayqZIwtcGva4WIIBBHAjY4LXul3YZSVV5aJwppMyWWJhcfh2x58MuSu4KqSIB7XB8Z2PadZpHULO0GkYdlsPPJBzZpNoVWUDyyphcwbnjxRO+GQZHpt5LBkLrp2JNewxVTGPY7I3aDG6+Vi0kj/AHsWv9LOwanmBmw54ifme6eSYzvs13rRnkbjopLtrLCxoRFldINGKqik7qphdE7dfNrgN7HjwuHQrFqsqIiICIiAiIgIiICIiAiIgIiICIiD7jlLTdpIPEEgq+ptIKiM3bK4Hnn+axyIJFBp9XN+u1uTmMcP/FXJ7Sas7RCf+kP0KiiIJQe0Sq4Rf0f3Xi/T2sOxzG9ImfqCo6iDNzaZ1zsjUygcGu1B8m2WMlxCVztd0j3O+0XuJ+ZN1bogy9LpTVMsBKSODvF+eaykOnsg9aJp+Fzm/uooiCUVuncrm2jaIzvcHazvK4AUdqKx8hu9znH3iSvFEFVREQFUFURBm9HtMaqideGQ6u+N2cburVsnBe0SjqrCX+Fl47YXHr7PmtNqqDpSnxGWIB1w9h2OadZp6EZLK0OMMc4vY/Ue62tfxAlrdUXFxuAH7Lm7A9LaqkP0EpaN7D4mHq05KbYV2oQSWFTEY3fzIfV6lh/RSt42+zd9XLBUAUtTE2Vrx7TAYr2OwuPrZbG3cLjqtYaY/wCH8HWlw6Tn6PKfwjlv+Dv6ll8I0jD23ikZOw7QLE/eYc/zUho8e1h9HIQ8bGyOcY+dwPEctlzwV2lll7xzLimDTU0hinjfE8ey9padu0cRzGSsl1fjMNJVxd1XxMc0bHHwlnF7Te46scedlq3S7sGmYDPh7+/jOYicQJbHPwOybIPkeqMtRIvappXxuLHtcxzTZzXAtc08C05grxQEREBERAREQEREBERAREQEREBERAREQEREBERAREQEREBERAREQFUFURBcU1W9jtZji08WkhSrCu0edlhMBKOOx46FQ1FNN452dm7sA7R4n2AeN3gftvyU1w3SRr7FslncHOztw1je45OB6hcvArLYfpPPDazyQNzs/kdo+anxT7uk/Ty89v6dIYxo/SYmzu6yD6TMMljBL2tt4XGUAhvwkuC1Hpl2H1dLeWlvVQ55NH0zB7zB6w5t+QXrgPa09lg5xHJ+bfJ4zHmFM29q85aCyOOx9ouLwelrLF5Zj5dcPR58l+XZfy59ewjI5EL5W4NJ5YsQu6aCJsp+uiDmSfe8Wq/7wv0Wr8Xwl8Emo7qCNjhxCYc2Gd1GvUeg5uDHqznb7Meiqi6vCoiIgIiICIiAiIgIiICIiAiIgIiICIiAiIgIiICIiAiIgIiICIiCqXVEQV1ldUWKywm8by3MHLYbcQcirRE8rMrj3lSeXtAqngBwiJHtCJrXHkdWwPyWHxHGpZ7d464F7CwAF+AVgiz0Y73p1vPyXHouV19FbqiItOIiIgIiICIiAiIgIiICIiAiIgIiICIiAiIgIiICIiAiIgIiICIiAiIgIiICIiAiIg/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2049463"/>
            <a:ext cx="7153275" cy="42767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6" name="AutoShape 4" descr="data:image/jpeg;base64,/9j/4AAQSkZJRgABAQAAAQABAAD/2wCEAAkGBhISEBUQEhQWFRUWGBUZFxYVFRYXFRYWFRAVFBgXFRUcHCYgGRkjGRUUHy8gJCcpLCwsFx4xNTAqNSYrLCkBCQoKDgwOGg8PGCwfHyQpLCwuLCwsKSowLzUsNCwpLCwpLzA1NSwsKSwsNSkqLCwwKSksNSw1LCw0KSksLCwpLf/AABEIAK0BIwMBIgACEQEDEQH/xAAcAAEAAQUBAQAAAAAAAAAAAAAABgEEBQcIAwL/xABDEAABAwICBwQGCAQEBwAAAAABAAIDBBEFIQYSMUFRYXEHEyKBFDJCYnKRI0NSgqGxwdEkU5LhCDNj8BVEg6Ky0vH/xAAYAQEBAQEBAAAAAAAAAAAAAAAAAQIDBP/EACcRAQEAAgEDAgUFAAAAAAAAAAABAhEDEiExBEEiI1FhgRNCobHB/9oADAMBAAIRAxEAPwDRq946VzjZrS7kAT+S8VM9BtP30L2iw1cxcDOxNyDxz3jPrsUts8OvFjjldZXSITUz2Gz2lp94EfmvOy6uwXSqnrIgTqyNO5wDhnxBusTpL2QYdWgujb6NKfbhFmk+9F6p8tU80ndjLG43VczIprpZ2TV9ADI6MSwj62G7mgcXt9ZnmLc1C7KsqIiICIiAiIgIiICIiAiIgIiICIiAiIgIiICIiAiIgIiICIiAiIgIiICqCqIgy2A6SzUkgkidbi0+q4cCFu7QrtGjqgGA6ku+Jx284yfWHLaue16RTFpDgSCMwQbEEbCCppuZdtV1/Q4012RyPBR3Svsow/ELvDfR5j9ZCANY+/H6ruuR5rWGiPaxshryeDaho8Q5StHrD3hn1W0qPGXNa14cJI3Ztew6zSORVYaV0u7H6+hLnhnfwjPvYQTYe/H6zeuY5qDFq7CoMca7esDpT2WYdiGs8s7mY/WwgNJPF7PVf8geaDlpFPtL+xquoQZGt9IhF/pIQS5o4vj9ZvUXHNQKyCiIiAiIgIiICIiAiIgqFXVVG7Vszs/xnDJHiGrgY29gCMmg89+fM5LOWVns7cXHjnveWv8AWsy1CF0fjPYzhtUy8OtTvOx8btZpy9pjrgjoR1WrdKOxnEKQF7GCpiHtQXLgPeiPiHlcc1Y5ZSS9kBRfT2EGxy5cF8qoIiICIiAiIgIiICIiAiIgIiICIiAs1o5pfU0T9aB9gfWjd4o3fEzZ5rCog3Xo72l0lTYTH0WbmSYXHk72fNTunxaSOxd4mnY4G7SOIIXLV1INHdOaujNopC6PfE/xRn7p2dRZB1HQY6142rCaVdmeH4jd72d1KfrYbNcfjFtV/mL81BdH+0ajqiGuPos3B5vE4+6/d5qbU+LyRW18xucDcEcQUGmdL+xmvoy57G+kwi57yIeIAfbi9YeVxzUBLV2HQY61+9YPSrsyw/EQXOYIpjn30QDXE29tux/nnzCDldFP9L+xmvogZGN9Jiz8cIJc344vWHUXHNQEtQUREQEREBEX3FGSbAXJyA43Q8vmyqCr/EYhEBCM3DOQ+9bJo+G5vzJ4LHKS77t549GXTfLY3Z/2ryUmrBUXfDkA7a+Py9pvLaN3Bb4wbSGKeNssb2va7Y5pyNv1HDaFyFdTzslp6ySpc2CR0cQF5dpYdwFtzzxFiACqzbtvfSPQegxAfxELS/dKzwSj7429HXC1PpV/h/nju+hkE7f5chDJRyDvUf8A9vRT6KSqhPhdrjgf7/ushSaasD+6lGq/K7bgmx2HV2252RHMOKYPNTSGKeN8Txta9paeovtHMZKzXXldS0dfH3c7I5mZ2DgCW82na08wQVqrSzsAcNaXD5A4ZnuJTZ2/Jkuw/et1KDTCK8xTCJqaQxTxPiePZe0tPUX2jmFZoCIiAiIgIiICIiAiIgIiICIiAiIgrdSTRvT6ro/Ax+vFvik8TPLe09FGkQbw0f7QKOqIbrejTH2JD9G4+7J+6mkGMyRECQZbjtB6FcuAqT6OdoVXSWYHd7F/Klu5v3TtaeiDp2gxxrxtWD0r7MsPxG73s7qY/XRWa4ni8W1X+efNQnRzTikqyGsf6PMcu7kPhcTuY/Z81Paaqkj8LjcoNG6XdjVfRa0jW+kQj24gS4Di+L1h1FxzUDLV2HFjbA3We4NA2lxsB5rVvaZPgdQHEMJqM/paYNbc/wCoT4X/ACvzUtkaxwuXiNG2SylmDY/RU0o1qFkwG10r3PeeYYQGeWr5reWFVUJaO7pYWA/6cbfw1VUs1dOYg1ZzDIxBEal3rm4iB47Nb81urTDs9oqxodqtp53GzHwtDQ9xGTXsHhd1yPNaX0mw6SItD3NNvCGjIjVyOXDLaueffWP1ev03wzLlk3cf437sHJISSTtJJPUrzVSgC6PG96ChfNIyKMaz3uDWjiSbLpHRbR1mHUTIgLvcW65+3JI4N+WY8goh2N6E6jPT5m+J3+UCPVZ9rqfyA4rYNRUPcWubEXMa8bD4jkWmRrbZtBd1O0ZWUt06cePVXuYblc4aeYqZsSqJWnISFjSDsbH9GLH7t/Nb7010iFDRS1Fxr21Ygd8jsm242F3dGrmN7rm5Vc2dw3TesgILZXH4iXfjtU+wHt1lbYTsDhxH7/2Wo1UFTTpOSzz3dGT6fYTiEHd1MfeN+yWXc0nexwILDzFlq/SjQalJ18PlkLf5U4AI+GQGx6EA8yoIyQg3BIPEK+OPVGrq98+3xH89q55TP9tj08WfptfMxv4q1q6J8bix4LXDcV4L7fISbk3PNfK6R48tb7eFERFUEREBERAREQEREBERAREQERVAQUVQFe4Tg01TKIYI3SPO5o2DeXHYAOJyW3tFuymmpQJq1zZpdvd/VMPPe89cuSDW+jOgdXWkGJmrHvlf4WDodrj0W8apk/dRt1w4sY1rngeJ7mtALs8hcgnL5qmK6RMa3VaQBss3cOW5Rqu0kLhYHVbuH7lEfUkLLnvNaQ7fpXF5HS+Q+StZqKE38At8uP7rEVGkNjYlZTB6Y1GqTGXA7G/at+n5qaamVeFFoS18zZgy7Gm4y2vByz3gHPqAtlUtENXVcLDLImx49ViqernDRqxXAyGoQQLbgAr2mx2/hlZb4hmqjL/8PYQLtBsQ4ZnIt2EZrnftNwx0OISEm7ZCXt5axOs3ydrDpZdEQRwyDK46FWelnZ9R4jC2N+tG9l+7lbm9t9oN8ntOWR8iEal1LHKylnZ1oca6qAcPoWWL+B4M89/Ic1m8U7DcQinDGhssJP8AnM3Nv7UV9YO5C457xtfQrRhtFTCICxzJJILiSdriMgel0ZZr0fVj7uOzbCzcshwyXizD7m73FxysPFYEZ5Ak3OXLarslRnTnSr0SikljF5DaOPZYPeDZx6WJ62Qan7YtKvSaz0eN14qe7eTpb/SOHG2Tfunitfr6c4k3K+UBERAREQEREBERAREQEREBERAREQEREBEVQEAKa6FdmctaRJI7uYNpJF5HDb4GnLPifxXpopodk2eZt3GzmRnYGkXa943k5EN4ZnaFLcQxuamAMdy0jxWzF7+0NvmgklFRUtBEYqZmoDbWcTd7yN73b+mQG4BR3F9IrE5/io5X6Z94OB4ft/dYGprS9EZWvx0k7clYPxIkLwpsPdIcr+al2AaIC4c7PrsQYPBdH5qh+uR4eey6m9NTPitS0ziZctd5zEe+1vtctyyL2ltqamH0h9ZwtaMf+9rdNqzeF4Qynj1Rm4+sTtJO3P8A3dBgsWpnRtjzDnmSNrnWAJByJJFjwPksfiGk1TFVCFlLLVQ28Ra1znNNyLMfbgL2J3qRYm0WL35AWsDyIN/wy81g6DGdYCzudt4JzKKztMHEB0euwkX7qQarx+h8llKHSMtOrICovLiOue7jaJH7SHEkNH2idg81dx4gCxrXuFRmQ5zMhHYbBIT48+RHMINgUmKBwyN+RWMncY3kbWk+G/Dh5KNUstyTTvD9X1m3Guzk5u5Zai0gDhqSDyKCH9pOmVdTNLaenLYz/wAwT3gHRgyjPxLU2J6bVtQzu5pi9tw6xazaL2OTeZXS5pGuF4zcHa08Ov7qM6TditDWNMkH8NPbPVH0Rd70Xs34tt0KDnElUUl0r7Pq3Dz/ABER1L2ErPFE7P7Y2Hk6xUbsgoiIgIiICIiAiIgIiICIiAiIgIiICIiAs9oRQNlrY2vAc1us8tdsdqNLg0jeL2uOAKwK96OrfFI2Rh1XNNwRuKDcNTXWJvm4nMneTvVqXueVjcJ0jjnAe9gJ9sNuCDbfbO3MKQUdeHG7ImhocLajw4lt8y7I/Iou+y1h0NbMbmNpO8kAf/fkszR9nUW9rPJgP5q+pscjjsRBmNhL/wAgGq4dpkd0TR1cT+gRHpTaF07M7bPhA/AK/jpmtGrCy54m+qPM7Vg5tL5T7Mf9JP5lW02llQdj7fC0D9EErw3BxCC51he5OQAuTcklWuLaSwRCzTrv3NZ+p3KIHGHO1myd49xtqkhzm872ueGxWEjXuyvbiGjPzG35hB6Ytir5nahN73u3aBzPAbrLFegEbCR+IXsaPgbHzBVvJFbNxJ6ILfUkBLA/1trRrBptxGa9sSoa6VoiikZFHsAbrBxPvOtfPlZImjWbqg3v/fNZ4uYxpdMQxm8vfqjrbbdBruswKuw4ioBc3P8AzI3OyPB+QIvzFipXgPaxHIBHXss7+fGM/vs39QvPSHtKiEDqaACYua5hke20bWuBadUHN5tvNhvzWsiUHR9FVnUEsEjZovtMN7dRuKzmHaSB2Tsj+K5lwXSGopH95TyOYd4Hqnk5uwrZeAdp1NUWZWN7iX+awHu3H3m7W/kg3ayqZIwtcGva4WIIBBHAjY4LXul3YZSVV5aJwppMyWWJhcfh2x58MuSu4KqSIB7XB8Z2PadZpHULO0GkYdlsPPJBzZpNoVWUDyyphcwbnjxRO+GQZHpt5LBkLrp2JNewxVTGPY7I3aDG6+Vi0kj/AHsWv9LOwanmBmw54ifme6eSYzvs13rRnkbjopLtrLCxoRFldINGKqik7qphdE7dfNrgN7HjwuHQrFqsqIiICIiAiIgIiICIiAiIgIiICIiD7jlLTdpIPEEgq+ptIKiM3bK4Hnn+axyIJFBp9XN+u1uTmMcP/FXJ7Sas7RCf+kP0KiiIJQe0Sq4Rf0f3Xi/T2sOxzG9ImfqCo6iDNzaZ1zsjUygcGu1B8m2WMlxCVztd0j3O+0XuJ+ZN1bogy9LpTVMsBKSODvF+eaykOnsg9aJp+Fzm/uooiCUVuncrm2jaIzvcHazvK4AUdqKx8hu9znH3iSvFEFVREQFUFURBm9HtMaqideGQ6u+N2cburVsnBe0SjqrCX+Fl47YXHr7PmtNqqDpSnxGWIB1w9h2OadZp6EZLK0OMMc4vY/Ue62tfxAlrdUXFxuAH7Lm7A9LaqkP0EpaN7D4mHq05KbYV2oQSWFTEY3fzIfV6lh/RSt42+zd9XLBUAUtTE2Vrx7TAYr2OwuPrZbG3cLjqtYaY/wCH8HWlw6Tn6PKfwjlv+Dv6ll8I0jD23ikZOw7QLE/eYc/zUho8e1h9HIQ8bGyOcY+dwPEctlzwV2lll7xzLimDTU0hinjfE8ey9padu0cRzGSsl1fjMNJVxd1XxMc0bHHwlnF7Te46scedlq3S7sGmYDPh7+/jOYicQJbHPwOybIPkeqMtRIvappXxuLHtcxzTZzXAtc08C05grxQEREBERAREQEREBERAREQEREBERAREQEREBERAREQEREBERAREQFUFURBcU1W9jtZji08WkhSrCu0edlhMBKOOx46FQ1FNN452dm7sA7R4n2AeN3gftvyU1w3SRr7FslncHOztw1je45OB6hcvArLYfpPPDazyQNzs/kdo+anxT7uk/Ty89v6dIYxo/SYmzu6yD6TMMljBL2tt4XGUAhvwkuC1Hpl2H1dLeWlvVQ55NH0zB7zB6w5t+QXrgPa09lg5xHJ+bfJ4zHmFM29q85aCyOOx9ouLwelrLF5Zj5dcPR58l+XZfy59ewjI5EL5W4NJ5YsQu6aCJsp+uiDmSfe8Wq/7wv0Wr8Xwl8Emo7qCNjhxCYc2Gd1GvUeg5uDHqznb7Meiqi6vCoiIgIiICIiAiIgIiICIiAiIgIiICIiAiIgIiICIiAiIgIiICIiCqXVEQV1ldUWKywm8by3MHLYbcQcirRE8rMrj3lSeXtAqngBwiJHtCJrXHkdWwPyWHxHGpZ7d464F7CwAF+AVgiz0Y73p1vPyXHouV19FbqiItOIiIgIiICIiAiIgIiICIiAiIgIiICIiAiIgIiICIiAiIgIiICIiAiIgIiICIiAiIg/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2049463"/>
            <a:ext cx="7153275" cy="42767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8" name="AutoShape 6" descr="data:image/jpeg;base64,/9j/4AAQSkZJRgABAQAAAQABAAD/2wCEAAkGBhISEBUQEhQWFRUWGBUZFxYVFRYXFRYWFRAVFBgXFRUcHCYgGRkjGRUUHy8gJCcpLCwsFx4xNTAqNSYrLCkBCQoKDgwOGg8PGCwfHyQpLCwuLCwsKSowLzUsNCwpLCwpLzA1NSwsKSwsNSkqLCwwKSksNSw1LCw0KSksLCwpLf/AABEIAK0BIwMBIgACEQEDEQH/xAAcAAEAAQUBAQAAAAAAAAAAAAAABgEEBQcIAwL/xABDEAABAwICBwQGCAQEBwAAAAABAAIDBBEFIQYSMUFRYXEHEyKBFDJCYnKRI0NSgqGxwdEkU5LhCDNj8BVEg6Ky0vH/xAAYAQEBAQEBAAAAAAAAAAAAAAAAAQIDBP/EACcRAQEAAgEDAgUFAAAAAAAAAAABAhEDEiExBEEiI1FhgRNCobHB/9oADAMBAAIRAxEAPwDRq946VzjZrS7kAT+S8VM9BtP30L2iw1cxcDOxNyDxz3jPrsUts8OvFjjldZXSITUz2Gz2lp94EfmvOy6uwXSqnrIgTqyNO5wDhnxBusTpL2QYdWgujb6NKfbhFmk+9F6p8tU80ndjLG43VczIprpZ2TV9ADI6MSwj62G7mgcXt9ZnmLc1C7KsqIiICIiAiIgIiICIiAiIgIiICIiAiIgIiICIiAiIgIiICIiAiIgIiICqCqIgy2A6SzUkgkidbi0+q4cCFu7QrtGjqgGA6ku+Jx284yfWHLaue16RTFpDgSCMwQbEEbCCppuZdtV1/Q4012RyPBR3Svsow/ELvDfR5j9ZCANY+/H6ruuR5rWGiPaxshryeDaho8Q5StHrD3hn1W0qPGXNa14cJI3Ztew6zSORVYaV0u7H6+hLnhnfwjPvYQTYe/H6zeuY5qDFq7CoMca7esDpT2WYdiGs8s7mY/WwgNJPF7PVf8geaDlpFPtL+xquoQZGt9IhF/pIQS5o4vj9ZvUXHNQKyCiIiAiIgIiICIiAiIgqFXVVG7Vszs/xnDJHiGrgY29gCMmg89+fM5LOWVns7cXHjnveWv8AWsy1CF0fjPYzhtUy8OtTvOx8btZpy9pjrgjoR1WrdKOxnEKQF7GCpiHtQXLgPeiPiHlcc1Y5ZSS9kBRfT2EGxy5cF8qoIiICIiAiIgIiICIiAiIgIiICIiAs1o5pfU0T9aB9gfWjd4o3fEzZ5rCog3Xo72l0lTYTH0WbmSYXHk72fNTunxaSOxd4mnY4G7SOIIXLV1INHdOaujNopC6PfE/xRn7p2dRZB1HQY6142rCaVdmeH4jd72d1KfrYbNcfjFtV/mL81BdH+0ajqiGuPos3B5vE4+6/d5qbU+LyRW18xucDcEcQUGmdL+xmvoy57G+kwi57yIeIAfbi9YeVxzUBLV2HQY61+9YPSrsyw/EQXOYIpjn30QDXE29tux/nnzCDldFP9L+xmvogZGN9Jiz8cIJc344vWHUXHNQEtQUREQEREBEX3FGSbAXJyA43Q8vmyqCr/EYhEBCM3DOQ+9bJo+G5vzJ4LHKS77t549GXTfLY3Z/2ryUmrBUXfDkA7a+Py9pvLaN3Bb4wbSGKeNssb2va7Y5pyNv1HDaFyFdTzslp6ySpc2CR0cQF5dpYdwFtzzxFiACqzbtvfSPQegxAfxELS/dKzwSj7429HXC1PpV/h/nju+hkE7f5chDJRyDvUf8A9vRT6KSqhPhdrjgf7/ushSaasD+6lGq/K7bgmx2HV2252RHMOKYPNTSGKeN8Txta9paeovtHMZKzXXldS0dfH3c7I5mZ2DgCW82na08wQVqrSzsAcNaXD5A4ZnuJTZ2/Jkuw/et1KDTCK8xTCJqaQxTxPiePZe0tPUX2jmFZoCIiAiIgIiICIiAiIgIiICIiAiIgrdSTRvT6ro/Ax+vFvik8TPLe09FGkQbw0f7QKOqIbrejTH2JD9G4+7J+6mkGMyRECQZbjtB6FcuAqT6OdoVXSWYHd7F/Klu5v3TtaeiDp2gxxrxtWD0r7MsPxG73s7qY/XRWa4ni8W1X+efNQnRzTikqyGsf6PMcu7kPhcTuY/Z81Paaqkj8LjcoNG6XdjVfRa0jW+kQj24gS4Di+L1h1FxzUDLV2HFjbA3We4NA2lxsB5rVvaZPgdQHEMJqM/paYNbc/wCoT4X/ACvzUtkaxwuXiNG2SylmDY/RU0o1qFkwG10r3PeeYYQGeWr5reWFVUJaO7pYWA/6cbfw1VUs1dOYg1ZzDIxBEal3rm4iB47Nb81urTDs9oqxodqtp53GzHwtDQ9xGTXsHhd1yPNaX0mw6SItD3NNvCGjIjVyOXDLaueffWP1ev03wzLlk3cf437sHJISSTtJJPUrzVSgC6PG96ChfNIyKMaz3uDWjiSbLpHRbR1mHUTIgLvcW65+3JI4N+WY8goh2N6E6jPT5m+J3+UCPVZ9rqfyA4rYNRUPcWubEXMa8bD4jkWmRrbZtBd1O0ZWUt06cePVXuYblc4aeYqZsSqJWnISFjSDsbH9GLH7t/Nb7010iFDRS1Fxr21Ygd8jsm242F3dGrmN7rm5Vc2dw3TesgILZXH4iXfjtU+wHt1lbYTsDhxH7/2Wo1UFTTpOSzz3dGT6fYTiEHd1MfeN+yWXc0nexwILDzFlq/SjQalJ18PlkLf5U4AI+GQGx6EA8yoIyQg3BIPEK+OPVGrq98+3xH89q55TP9tj08WfptfMxv4q1q6J8bix4LXDcV4L7fISbk3PNfK6R48tb7eFERFUEREBERAREQEREBERAREQERVAQUVQFe4Tg01TKIYI3SPO5o2DeXHYAOJyW3tFuymmpQJq1zZpdvd/VMPPe89cuSDW+jOgdXWkGJmrHvlf4WDodrj0W8apk/dRt1w4sY1rngeJ7mtALs8hcgnL5qmK6RMa3VaQBss3cOW5Rqu0kLhYHVbuH7lEfUkLLnvNaQ7fpXF5HS+Q+StZqKE38At8uP7rEVGkNjYlZTB6Y1GqTGXA7G/at+n5qaamVeFFoS18zZgy7Gm4y2vByz3gHPqAtlUtENXVcLDLImx49ViqernDRqxXAyGoQQLbgAr2mx2/hlZb4hmqjL/8PYQLtBsQ4ZnIt2EZrnftNwx0OISEm7ZCXt5axOs3ydrDpZdEQRwyDK46FWelnZ9R4jC2N+tG9l+7lbm9t9oN8ntOWR8iEal1LHKylnZ1oca6qAcPoWWL+B4M89/Ic1m8U7DcQinDGhssJP8AnM3Nv7UV9YO5C457xtfQrRhtFTCICxzJJILiSdriMgel0ZZr0fVj7uOzbCzcshwyXizD7m73FxysPFYEZ5Ak3OXLarslRnTnSr0SikljF5DaOPZYPeDZx6WJ62Qan7YtKvSaz0eN14qe7eTpb/SOHG2Tfunitfr6c4k3K+UBERAREQEREBERAREQEREBERAREQEREBEVQEAKa6FdmctaRJI7uYNpJF5HDb4GnLPifxXpopodk2eZt3GzmRnYGkXa943k5EN4ZnaFLcQxuamAMdy0jxWzF7+0NvmgklFRUtBEYqZmoDbWcTd7yN73b+mQG4BR3F9IrE5/io5X6Z94OB4ft/dYGprS9EZWvx0k7clYPxIkLwpsPdIcr+al2AaIC4c7PrsQYPBdH5qh+uR4eey6m9NTPitS0ziZctd5zEe+1vtctyyL2ltqamH0h9ZwtaMf+9rdNqzeF4Qynj1Rm4+sTtJO3P8A3dBgsWpnRtjzDnmSNrnWAJByJJFjwPksfiGk1TFVCFlLLVQ28Ra1znNNyLMfbgL2J3qRYm0WL35AWsDyIN/wy81g6DGdYCzudt4JzKKztMHEB0euwkX7qQarx+h8llKHSMtOrICovLiOue7jaJH7SHEkNH2idg81dx4gCxrXuFRmQ5zMhHYbBIT48+RHMINgUmKBwyN+RWMncY3kbWk+G/Dh5KNUstyTTvD9X1m3Guzk5u5Zai0gDhqSDyKCH9pOmVdTNLaenLYz/wAwT3gHRgyjPxLU2J6bVtQzu5pi9tw6xazaL2OTeZXS5pGuF4zcHa08Ov7qM6TditDWNMkH8NPbPVH0Rd70Xs34tt0KDnElUUl0r7Pq3Dz/ABER1L2ErPFE7P7Y2Hk6xUbsgoiIgIiICIiAiIgIiICIiAiIgIiICIiAs9oRQNlrY2vAc1us8tdsdqNLg0jeL2uOAKwK96OrfFI2Rh1XNNwRuKDcNTXWJvm4nMneTvVqXueVjcJ0jjnAe9gJ9sNuCDbfbO3MKQUdeHG7ImhocLajw4lt8y7I/Iou+y1h0NbMbmNpO8kAf/fkszR9nUW9rPJgP5q+pscjjsRBmNhL/wAgGq4dpkd0TR1cT+gRHpTaF07M7bPhA/AK/jpmtGrCy54m+qPM7Vg5tL5T7Mf9JP5lW02llQdj7fC0D9EErw3BxCC51he5OQAuTcklWuLaSwRCzTrv3NZ+p3KIHGHO1myd49xtqkhzm872ueGxWEjXuyvbiGjPzG35hB6Ytir5nahN73u3aBzPAbrLFegEbCR+IXsaPgbHzBVvJFbNxJ6ILfUkBLA/1trRrBptxGa9sSoa6VoiikZFHsAbrBxPvOtfPlZImjWbqg3v/fNZ4uYxpdMQxm8vfqjrbbdBruswKuw4ioBc3P8AzI3OyPB+QIvzFipXgPaxHIBHXss7+fGM/vs39QvPSHtKiEDqaACYua5hke20bWuBadUHN5tvNhvzWsiUHR9FVnUEsEjZovtMN7dRuKzmHaSB2Tsj+K5lwXSGopH95TyOYd4Hqnk5uwrZeAdp1NUWZWN7iX+awHu3H3m7W/kg3ayqZIwtcGva4WIIBBHAjY4LXul3YZSVV5aJwppMyWWJhcfh2x58MuSu4KqSIB7XB8Z2PadZpHULO0GkYdlsPPJBzZpNoVWUDyyphcwbnjxRO+GQZHpt5LBkLrp2JNewxVTGPY7I3aDG6+Vi0kj/AHsWv9LOwanmBmw54ifme6eSYzvs13rRnkbjopLtrLCxoRFldINGKqik7qphdE7dfNrgN7HjwuHQrFqsqIiICIiAiIgIiICIiAiIgIiICIiD7jlLTdpIPEEgq+ptIKiM3bK4Hnn+axyIJFBp9XN+u1uTmMcP/FXJ7Sas7RCf+kP0KiiIJQe0Sq4Rf0f3Xi/T2sOxzG9ImfqCo6iDNzaZ1zsjUygcGu1B8m2WMlxCVztd0j3O+0XuJ+ZN1bogy9LpTVMsBKSODvF+eaykOnsg9aJp+Fzm/uooiCUVuncrm2jaIzvcHazvK4AUdqKx8hu9znH3iSvFEFVREQFUFURBm9HtMaqideGQ6u+N2cburVsnBe0SjqrCX+Fl47YXHr7PmtNqqDpSnxGWIB1w9h2OadZp6EZLK0OMMc4vY/Ue62tfxAlrdUXFxuAH7Lm7A9LaqkP0EpaN7D4mHq05KbYV2oQSWFTEY3fzIfV6lh/RSt42+zd9XLBUAUtTE2Vrx7TAYr2OwuPrZbG3cLjqtYaY/wCH8HWlw6Tn6PKfwjlv+Dv6ll8I0jD23ikZOw7QLE/eYc/zUho8e1h9HIQ8bGyOcY+dwPEctlzwV2lll7xzLimDTU0hinjfE8ey9padu0cRzGSsl1fjMNJVxd1XxMc0bHHwlnF7Te46scedlq3S7sGmYDPh7+/jOYicQJbHPwOybIPkeqMtRIvappXxuLHtcxzTZzXAtc08C05grxQEREBERAREQEREBERAREQEREBERAREQEREBERAREQEREBERAREQFUFURBcU1W9jtZji08WkhSrCu0edlhMBKOOx46FQ1FNN452dm7sA7R4n2AeN3gftvyU1w3SRr7FslncHOztw1je45OB6hcvArLYfpPPDazyQNzs/kdo+anxT7uk/Ty89v6dIYxo/SYmzu6yD6TMMljBL2tt4XGUAhvwkuC1Hpl2H1dLeWlvVQ55NH0zB7zB6w5t+QXrgPa09lg5xHJ+bfJ4zHmFM29q85aCyOOx9ouLwelrLF5Zj5dcPR58l+XZfy59ewjI5EL5W4NJ5YsQu6aCJsp+uiDmSfe8Wq/7wv0Wr8Xwl8Emo7qCNjhxCYc2Gd1GvUeg5uDHqznb7Meiqi6vCoiIgIiICIiAiIgIiICIiAiIgIiICIiAiIgIiICIiAiIgIiICIiCqXVEQV1ldUWKywm8by3MHLYbcQcirRE8rMrj3lSeXtAqngBwiJHtCJrXHkdWwPyWHxHGpZ7d464F7CwAF+AVgiz0Y73p1vPyXHouV19FbqiItOIiIgIiICIiAiIgIiICIiAiIgIiICIiAiIgIiICIiAiIgIiICIiAiIgIiICIiAiIg/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2049463"/>
            <a:ext cx="7153275" cy="42767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80" name="AutoShape 8" descr="data:image/jpeg;base64,/9j/4AAQSkZJRgABAQAAAQABAAD/2wCEAAkGBhIQEBQUDxQUFBQUDxAQFRQUFBQUFBQPFBQVFBQUFBQXHCYeFxkjGRQUHy8gIycpLCwsFR4xNTAqNSYrLCkBCQoKDgwNGg8PFCkcHCUsKTUtMTUpKi4zKSo1KSk1KSkpLCkpLzEqKSwpKSksLCkpLzUpLCwuLCkpLCopLCkpKf/AABEIALcBEwMBIgACEQEDEQH/xAAcAAACAgMBAQAAAAAAAAAAAAAAAQIDBAUGBwj/xABEEAACAQIDAwkEBgcIAwEAAAAAAQIDEQQSIQUxUQYHE0FhcYGRoSIyscFCUmJykqIUIzNEY4LRNEODk7LC0vAWU+EV/8QAGgEBAQADAQEAAAAAAAAAAAAAAAEDBAUCBv/EACgRAQACAgIABAUFAAAAAAAAAAABAgMRBCEFEjFBIjJRYfBCcaHR4f/aAAwDAQACEQMRAD8A8hVCPBeQ+hj9VeRK4FAqUeC8kPoo8F5IB9RAlTXBeSJKC4LyQDKCyGK4iCVwuJIYBcEGUaQBcaAaAMw7isPKAXFmJZQyhUbl9N3py7JQf+pfMqyF+HheNRfw0/KcPk2BjXETyCcQisLk8gnTAhcLk8gsgEAZPIDgBWJk8onECtiLOjFkAgIsyA4FFQFmQQElEkoAMgWQk4AiVwI5R5QsSASih5QEA3YLDsIBjEhtANAgQWACQguFM2m1OTWJwtOnUxFNwjVV4t2eu/LJL3ZW1s9fJm45tuT/AOl4xSmr06NqkuDnf9XHzTf8vaewcpNhxxmFqUZfSj7L+rUWsZeD9L8Sj50L8F70lxpVV5QcvkV4ihKnOUJq0oylCS4Si7NeaJ4B/rI9ry+Ell+ZBjiYwAiMBADI2JCaATALDsBWA2FghEWSFYCLC42hWAQBYAJDQkgAkkSIoYEkAh2ALkhJDil1gFhBYbASJEUTQAmAgbAJMhn+I2ZWx8Eq2Ip05O0ZVIqTe5U17U34RUmB7PzcbKjhMCp1HGLqfr5yk1FKMtIXb3LKlv4s6mjtahNxjCrTcpxzwSnG84NtXivpK6e7geNYzlRUx9eeRPoIJU6NJX63pJxW+bUX3LRdd9tt3A1adPDOpTnFLCU4tyg0oz6SpKzl9GWq036o9a6T3a3nX2J0OL6aK9mvG74dLCyl5rK/M43DztOL4Ti/JpnXY7bksbgK1DEPNXwklXpzfvVKClkmpPrlGM079as3qm3xaZ5l6WYiDjOS4SkvJ2IGRtNrpptdcnL8XtfMxkwBoVkNgAsosqJJiZBHKhgRuUDFcYggYmFxNgJoi0SuRAi0+IxiAsuNCsMBoLjiCALjuNIeUBDBIdgFcGwuDXmAIkgjEAEwY9CLYCkZWzJ005urOVNOlOmpxhnyynaOsbrTK5p69Zhto23JzYUsbJ06bV89K6d9abVSM2rbmk73eit3J2B69zaclqeFw0amZValW8+kUXFRg9FGKlqt2r0v3b+znTUk4ySaaaaaumn1NdaMHZuGVKlCnHdCCivDr8zMnquBZHk3KnkjhsHjOkniujjWhUhTodFOUpOcHScXNaKCzx1evxPNV27+vvPdecDkf/8AoQo5ZqFSjVzJyu06csueLtrf2Ytdq7brw7GWVWouFWovKTPKrcYvai310qT/ACJfIxyyriLqOnuxy+sn8ylzfVYiJtARcyLm+zyKJgVOUuPoJN8fRAWsi0V3fH4Cu+L9ALRFTvxYn3vzAtsJleZicgLLCK87FmYFgFVwAuzhnEhgPMPpGRsMB9Iw6TtOg5I8jau0ZVFBqEacLuTTs5tPJBdrfkrvXcbZ8zuPW54d/wCLL5wA4rN2hm7WdlLmk2it0KL7q0fmiD5q9prdSg+6vS+bLochqNQOqfNjtNfu9+6tQ/5lcubfaa/dZeFSi/hMg5xCZ0E+QG0l+6VfDI/hIrfIbaK/c6+n2L/Bl0NGyJuJcjsf14TE/wCTP5Iq/wDFcbf+yYn/ACKv/Eg1TOq5B7Z/QliK7g5xUaNNW0vOU/dzW0drvwNhsbmhxla0sQ44eHWpPPUt9yLsvFo9C27yQoTwf6NRjGjBNSjlV7TTTzO7vJ6atu74lgb/AAeJjOEJR1U4RmvuyV035mVCpe+jVnbVWv2rs1NdsvDdFSp0075KcKd+OWKjf0NgmBx3K3lPVw86GRq1WtKKg1GzpRkotyk/acm3ootW+1uPF9q4adPEVY1IuMlVneL36tteDTT8T2/lFyb6bEYaprKFKrKo4LLmUpNSveTScM0VJrfvte+mVyv5E0to0lF5adWOXLWUFKSir+w9U3F346WIr5+Edjtbmq2hQfsQjXjxoyu/GErS8rmBT5utpS/dai+86cfjIaRzzFc6uHNbtOX9wl96tRX+8yKfNFtJ740Y99aL/wBKY0OKGd3T5mcc/enho/4lR/CmZEOZPFfSxGHXcqsv9qA87EemR5kan0sXTXdRk/jNF8OZBfSxj8KC+dQo8rEz1yHMpQXvYms+6FOPxuZeD5ocFTmpTnWqpXvGbgoyumtcsU+u+jW4aHiwG75Z7BWCxtSjF3gss4X1fRzV0m+K1XgaO5AhDbEAAIALUx3IgBO4riuJyA9Z5mcTFUMRG6Uung7XV2nC2i39Xqej9LZ2sz5fzf18TY4LlVjKFuixNaKXV0knH8Mrr0KPo6vWkoSdNJzUXlUnli5dScrOy7bF0KnHfbW2up4Vgud/H0/fdKqvt01F+dNxN/gufGG7EYVri6VRS/LNL4gesKoSUzhsFztbNqb6lSk+FSnNfmhmXqdPs3bFGvHNRrU6q0TcJxlaTV7Oz0ej07ANnnHmKHdbx5gL7hcpzBmAnNmLit3kXSkY+Iej7gHR3GSjEoPQyUJEJ7/IybmM/eXeXTZFTUgzFWYWYouzkc5VmEmEWuZF1DWbQ5QYbD/2ivRp9k6kVL8N7vyOd2/zoYLCzyN1Ks45W404ezaUFOPtyaW6UXpcDsnUKMQpSy5ZONpxk7KLzRV7wd9yfFa6HlOP58JvTDYaMe2rNz/LBR+JzeP50NpVv77o1wpQjD81nL1A97qVcqvJpLi3ZeL3Ghx/LnA0dKmJpOX1abdV/kueA4raFWs71qk6j41Jyn/qbK4gdFy725TxmNlVo5sjp0orMsr9mOune2c9mEBA7iaAGAgAALAsA4sBCJXEgE+4g0WCArsJxLRWApcS2OJmqbpp+xKpCq1xnCM4xfgqkvMeUWQDNwHKjGYf9jia8EupVJOP4W2vQ6HA88G0afvypVl/EpJPzp5TkHAi4AeqYHn1jZfpGFd7u7pVFa2lmozV+PXw8OgwPPBs2p786lF/xKcredPMjwrIQdIo+mcDynwmI/YYijN8FUjm/C2n6GbWe/uPld0zuOQ/OPVwso0cXN1MO7RUpNylR4NPe4cY9W9cGHpvKTbssPRgqTtOpUtm0bUIq8mr9e5eLNZhuVFeDjKU3KKcc0WlZxej6t/b2Gv5ZYi8sOr3ThiHx1Tirp9zMKrU/VN/Zb8jlcrLeuXUS+p8N4+K/G3asTM79nqsZ3n6ksXjIUoOdWcYRW+U5KMV3yk0jm9o8o4YLCqvXu8tClaO6VSrKKywXa2nd9STfUeG8pOU2I2hV6TETuk3kpq6p048IR+e99Z04fMW6nT2/aHOfs2jvxCqPhSjKp+ZLL6nM7Q586K/s+GqT7as4015RzP1R5D0RJUyvLudpc82PqaUVSoK30YZ5X69al16HM7R5VY3EftsTWmn9HPKMfwRtH0NcoDygVZSc5uTvJtu0Vd66RSil4JJeBJRGkBBRGkTSCwEUiaAAAAAABisACuAxATzdRJER3AYAFwGIAAB2AYCsFhiuAOInEkIBZBZSQgK3ErnEvaK5oK63A45zoYW7byRlS3vcp1Uvy5V4I29apalZ3d7LqvZtXSOewjyUacXvy9I+xuTmvT4m5niYSjHLOEnG8mlKLdlqrpPjY43ImbX3D67hxFMMVn11DW84G0ZVJ0abfsxpzqtfxJ1amr/AJUkcqoG75TXm6c31wdN/ejJyXpL0Zp0dPDbzY4l83zKeTPaPuMg8pKwGVqo5QaGwCI2Cw2FigsFhiALBYAsArCuOQmArhcBWAYEQAmMVxgNMZEYDCwrgmBJDI3BAMAuNsBAFwuAXC44QcmlFNt6JJXb7kb3Z/JOTs67yr6qtm8Xuj6mLJlpjjdpbGDjZM86pXbR0aMpyywTk31JXZucPyccLSrWb3qK1X8z6+46jC4OnSjanFRXq+9734k5WfUmczLzLX6p1D6HjeF48XxZJ80/x/rmptqaf2k/U6baOx44ehipRjFXxMI3UUnkk72uvuLzNbiMDmqwtvlUgrfzJHacrsE/0PEu26vRn4J01f8AMzJhjzYrHJtFM9Pz3h526anHLNXT+PFPqZrcVyfnFZqftx4fSS7uvw8jfYKKy8ePfwsZEnbcYceW2Oemxn4uLkR8cd/VwwHXYzAU6v7Ra/XjpLx6n4mhxuw6lO7j7ceMd674/wBLnQx8mt+p6lwOR4dlw9x8Ufnq19wZG47my5xAK4FDuILiCHcLiQMBsix3IsAABAO4gACQyKHcBjQrgBICNwQEguK4XAkgEmDYBvN1s/kvUnrV/Vx4W9t+HV4+RZyTw6zTqP6KUY98tW/Jep0caSTzXcpWavJ9T4Lcl2JHP5HJmtppV3OB4fTJSMmTv7IYPBU6CtTik+uW+T72XSqkctzGxOMp0/fnGPY2r+W85vd5+su/uuOuo1EMpSG5W7PQ0lflTRj7uab7FlXmzVYzlXOekIRiu1uT+SM9eNkt7aamTxDBT9W/27drspqpiaEY/wDupt24KSk/RM7/AJS0M+Crx3/qZS/D7XyPG+QG2ZvaeHVSV4ylOFtEs0qclHRfase07cxKpYSvOW6GHrS8oOyOlgwTjpNZn1cHl8yM2Wt6xqI/t5JRrJrXf8S9u6OIo7Uqx+lfvszY4XlM46Tgn2xbT8tTUtxbx6dunTxPDb13H59nS7hW4aGtpco6Ut7lH7y+auZVLFQn7klLuav5GvbHaPmhvY+Rjv8ALaJQx+yYTTc1lf146PxW5/8AdTQ4zZE6auvbhvzR4dq6vh2nTyk7fJkaNKKb0SutUtE113W7dcyY89sfvuGvyOHizd61P1cW2BPFUck5R+rJx8E9GVHXidxt8raNTqTuIBFQ7hcTEA0xXBAACAAHcQABK4XIoaAdx3IjAdwEADAY0lxAQNgxBW62XtmGHpWcZSlKcnpZKyUUtf8A4Kvyrqv3Ixj5yfrp6GmYrGCePjm3mmNy245matIpW2ohk19q1p+9Uk1wTsvJGIOwWM0ViPSGta9rTu07RsFiVgsV5PDYiVKpGpB2lCcZxfCUWmn5o9D5Z85VPFYLoaGZTrODqpqSVOEVFyhd6Sbmt8dMq11Z51YVihJDsSsCIIkkwEBlUdo1Ye7OXde68mZtHlJVXvKMvCz9P6GpuFzHbFS3rDPTkZafLeWTj6/SVJSStdrrvuSXyMcQHuI1GoYbWm0zMmInSw8p3yRlLKszsm7Li7bgWHl7Oj9v3dPe1tpx10K8oAxPQsaeW9tL2zdWazdr8bX07AIJBlHkeuj039nfwFcBNCuZD2dVvbo53zKNssveazW77alVXDygk5RazK8bpq63XXiBC4CGA18guABTQ7iAIYAAUDQAABcQBDAAALAIApgAAFgsAAFgSAAI2AACGRAAGIAAyMNjp01JQa9q17pPVbmr7mr7ydPa9SMYxTVopRWnUpua9W/+pWAAvjymqpxcXFZUreynqpKd7Pdqlu8LXKKW26kU4xkknOVRrLH35Jpy3b7NrsEAFj5RVbJZlZZvorrd3dWsU4vbEqqtNpq7a0fsttNtPi7LV389QABvb0/sWfVkWXLlUHC3VFqMdOxGLXxzm7zd3xtbt6u1t97b6xgBV0yEAAf/2Q=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2286000"/>
            <a:ext cx="7153275" cy="47720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82" name="AutoShape 10" descr="data:image/jpeg;base64,/9j/4AAQSkZJRgABAQAAAQABAAD/2wCEAAkGBxQTEhUUExQVFRUUFBcXFBYYFxwbFxcXFBQXFhQXFx0YHCggGBolHBQUITEhJSkrLi4uFx8zODMsNygtLisBCgoKDg0OGhAQGywkICQsLCwsLCw0LCwsLCwsLCwsLCwsLCwsLCwsLCwsLCwsLCwsLCwsLCwsLCwsLCwsLCwsLP/AABEIAMMBAgMBIgACEQEDEQH/xAAcAAACAgMBAQAAAAAAAAAAAAACAwABBAUGBwj/xABCEAABAwEECAMFCAAEBQUAAAABAAIRAwQSITEFQVFhcYGR8AahsRMiMsHRB0JSYnKS4fEUFSMzQ4KTorIkRGNzg//EABkBAAMBAQEAAAAAAAAAAAAAAAABAgMEBf/EADIRAAICAQMDAQcDAgcAAAAAAAABAhEDEiExBEFRExQiMmFxgZEzobEF8RU0UsHR4fD/2gAMAwEAAhEDEQA/AORpPqvnFo/XVA8kwaPfAPtbO3CcHE/JLAVjgtcuKu5njyfIfSsIGdoHJh+qzKFJmRquO8QB81gU2E6lt7Doeo5skBuwEwVw5K41HXC/AVNlLaTxJ+QTTXpgYMvGMIB9U6noqJBcMNxVjRgxh/p/a5LRuY9gpitlSZIzly21ksNzJoad38qWWjcAukHPM9fRPqOdEiCSQORzPAJN2FD7KXFsnDnmnUzHy4LGc4gCInyTC8z92Lp43sI5fFPJSmFGTexlW9+9YBc7aDJgmYgbRGMoX0jOJJyxwgbhrninaCg67Rt1pXtoIHtADsmD0Wi01ZqrnXWuhsCXHiTInGclrLW40XAzfAAxEE7wcZC2hjUlyZyk0dLb9NNpYXiTuBu8yMAn0LfUcA5jGOBGYeNuWS1lgtrKjbwkztEeqRaaIpy+i4tOZZmxx3jVySpccMLfJ0dO11RnTH7wU4Wt+tnmFyNi8Ty646mQ4H3iJIHLMLd09MU9Z8ih4prsCnFm1FXaE1hGwb1qhpOkfveqY3SDDk9vVS4SXYrVHybcXdgRl+E3fSeJxWvp2xv4h+4J4qSJAnESP6UFDK1Mu1SDAIy/tYD7FflrtTiAcjAJgzA1QswVcwCNSFme1044a+WSLCjQW3QRnVOokGYAx81kWWzlmd4rZV6vwSSMSNhJjoeSjmHsgFXq2JowrbZ2OZLmtw/GAW8wuStegqVYzZvcqDEtODMM41dDC3elW1HPAdPs5M7yMgd29YdmotpOL2yHO4xwWsJqMedyJRbYOi31KZ9naGXAGi6/7p1ESJHmFtnQThBGvbyS2aQdwVPtJOF4jhI9CsZ7uzSLpUZDST8DiEym2qT8RA2znyS7O/Ee91cT5FbSQAJHNQWYos9Tb31VrI9t3irSHZ57aGlgxpEnUbroJ2YGRgc0gaUDYmkMROTvKSuvkhY9qp3h7zQeS7PaW/i3+5zeil8P8Gts2kiQIZdG4ieh/hSrb697BgA2mTwOYC2dlsZjAhsajrnXt1HbmoKpBgtIg4EgROe1ZalfBpT8muD65xnoG/2o3SFQZ+YW1tga8AGTdN4FhuGYicxIxy3LVWsPaCWPcRqDvTEcVrCcXs4ozlGS4bJ/nDx+HomN088am9FzNqttUOIMSRkGjLp5pVirVHHE4DaJngV1xwY5djB5ZrudgPEb/wALU4eItrB1XL3kQeq9ix+CfaZ+TqR4gbrZ5hZDdP0sMHjbl8iuOvKX0f4fjfkPa5nV23StF0G+coMNPmI4rTWq0Uhi2HHDCHAxP3ZEArVucoCqj/T4LuyX1cn2Rl1LUTIGHP6K6dYxmsYFGCtl02OPYzefI+45kAyMyZJ28U32ixmuRtctNCI1MeKiL2ix5UvJaUVqMoOTGVY28sPRYYci9os5QTKUjYU7a5uT3DmUYt7716+SQMJK1hqFQVFm8EX2LWR+Tcu0zUwlwMY4gHpgiGnX/lPKPRaJzkQes5dPDwWsr8nS0tOMPxNLeGPzTf8AHUXf8Rw4j+Fyt9GHrCXSxNVmZ1UsdgKjXbjCjrGPwt81y4KdStL25OI5rGXS+GaLN5R0tIXcIhWCdp4H6rTUtNPGYa7lB8ltLLpSi/4iWnXOW/FYSwTiaxyxYfs+HUKLYhtn/Gz9wUWVMrUjgKdutAz9nU/5HN82mPJbKjamEe+x7Xa494dSAUi2aRbSAkATvAjmc+WKwqOnQZgOI2kQDwnFdyipraH4/sczk4veX5N3QdTfgKoB2OEdTkjtVkczEtkbRi3jI1LTHT2GDPegxsmMOPksRmna0Ol7sRECGgYjEEC8Dht1lL2XI3smHrw7syLRaiXEMMuEQD8JBziMsEh2kHGWPAa7MCQ4EZSOYWBboqzeBk4klznHzP1VUaTWiGiNvLJdmPpuNSOeeddmbD/Mnw4XsHCCIEEHasEd6vRQoJXXDHGPwo55TcuRgUlBeVytCGwlV5CSqlUkTYasOS1d5UIc0owktciBSGhsog5JailTQx19WHpUq5QMYHK7ySFcpUUMvKrxQSoEUAd9HeSFYUNDQ1rkQKTKgKhxKTMi8iDljgog9Q4FqRkh6KVjlysOWbgWpGReUSLytLSx2aN5k3jmczmeqklLlXK9BJJUjgcm+RjSiBSgUYcgaDa5S8hlSVJRcqErd2bw97QENfLgLwECHM1PYdY3alhVtEPB1HccCljksiuO5efHLDLRkVP/ANw+GYF5XeUqMLTBEFBeVmVhEqIZUvJkhXkQcglFKYBgopSgVYdvSGMvIgUsOVygYyUQclAq5SGMLgrvJRVEb0hjbygclhRFAND1CUsFSUikOBVpIKuVLQxsqwUsOUvKKKHSrlKlWCpaGmMvHarS5USoq0aVWClkqwV1nGNBRJV5FKQwwrlLvK5SGbjQelzRe0yYDrzSM2HWRtByLciOq9atvh2laqLK9EtcHtBvMymPeG3AzgV4eHLofCPi6vYXzTN6m4y+k4+67ePwu3jzWDx6Za4bP+To9Zzgsc90uPl/18jcaW0G+ng9t4bY7hc7adFa2HkfkV7TofTtj0k2GENqx71J0B42x+Mbx5LSae8GEEuZ5ZLWHUJ7ZFT8mEsLW8ODx2o0tMEEHehLl2Fv0eW+7VZz+i53SGjizFoJbtzjitnGt1wZ2YMogUpWFNjGqJYVygBisFLDkUIGGCrlLVhyAsYXKgUMqByQw7yuVn2HSIbg5jXA5gj0MS3zG5dBYrBSrNLqLWOuiXMLReAymRmMcwsY5Vemez/n6M7MvStQ9TE9Ue9cr6rlfXdfM5C8oHLobXoZhOTqZ6tWstGiKrcQA8bW4+Wa2aORSRhhysFLIUvKS0xsq5SpVhKhjJRByVKu8paGNvKJcqkqHZqJUBQB3easFbHOMBVhyXPf9ogUAMvKByCVcpDDlXKWCrlAD6VYtcHNJDgZBBIII1gjIr0jwp9qb2RTtg9qzL2gH+oP1DJ46HivL5RB3fZUygpclKTjwfRzrFZrbT9pRe17TradewjNp3FcXprwm+mSWA8F5toXTlayv9pQqOY7XGThscDg4cV654U+0mjai2jamezquIa1wE03uOAGssJ34b1ivUxbx4NHoyc8nnVv0QCTgabuGHMLR2qxPp/EMNRGXXUvb9NaJpVCYbzMD1WhpeEAT71emxmz4z0GHmtlnhJW9mZPFJOuTycBVK910T4G0cwyGis/V7RxuT+kYRxBWRpTw9Z3AXWCmYxDALvLCFl7RGzT0XR4C18QTrJA4iJ9R1TLy9A8R6CotGQMZAgazOpcdatGgD3ATjAF7DPeumC1K0YydOjXkzgrCGtSc0lpidyoEpIAwUUpcqwmAwFek+AtFvs1P/EPfUY6qPcpgi6WanVARiTmBqGOtar7N/CQtL/b12/+npHLVVeMQ3e0YE9Nq7jTFta7FsQcoyjUuTPkv3UdGKD+IxTVsrzFa+1xPxAXm8wMfJaXS1hoMddp2hmImRIbwLoug7iU9wzOzLj/AB9FyHiqqWOphpgwXYHgBlwKiEsl1F/nc0SxXeRNr5On/DNratHg41GB4OT2mRyIK09p0EM6Tp/K7PkfqtfZdLvZiCd5EtPOMDzBWyp6fa74wCdpFx3VvunmAtvWlH9SP3W/7c/sWulxz/RyL6S91/neP7r6GmrUXMMOBB3j02oZW6tGmmfC5l9u8td0IWttT6Bxp32n8JEt5GZHmn62J8SJn0XUw+KDMeUQKVKsOWpzWMvKJaiWwWaie/7CIFLnufqod/mB9FRFDZUJ7/tLvd/0rB7x+iTY6GB3eCIHvFLnvNWD3/RCQDAe8VA5AO8/5W0/yGuKftXt9lT1PqG6CTkACLxOeQRaQUa6U2hRc74RlmcIHEnJYta2sZ+c9G/yseppB9UReiJgZADYAMlEsiXJccTZtHvpM+NxedjMubj8hzVUvED2GaEUiMnNHvfudLvOFzT6jhmo2qcvPgspZdtjWOGj13wX46Nd7aFpb77yGU6zWjFzsGh7Rr3jmBmvSWaHdEwfqvnvwZpavQdUdZ7wqBhIIY12GADTeaSBM5ELurH9r1sotArso1HHG62WOA/Ni4A7oXNKTs10HplSzVqYJYzHae8FpLZpiuzBzW+YWN4Y+1ynXqCnVpPbIJkAG6BmTGYxGoZrtqtioWqnfpua4HWMp2HYdyuEkuVZEovszy62W5tQg1abyJkllSIaMCLt2NRMk61yenK7mhpbADnxh90XSde9vmvR9O+E3NJLcPRclVslwkPbnhBEhehj0yj7j+xyT1J+8jjC4zjMqB3fZW70joZsF1MR+XMcoEhaOUxBSszRdiNWoGjAZudsbr5pejNH1K9QU6LC97iBAxiTEnD3RvK9msfg+zWSz+zcBUqn3qj8RLoybGTdiyyZVHkuONy4NbW8a0aVJlnpUjTDGQxoIOWbjlrxJK0dk00z2VMC84NY1s4GboAJz2hMtWjWAktolricfecTuknMZRsQWTQjAHEtuzBhp+8c53gZnXK516d2dDctOlDjpdmAh2G4Z6zn3C43xDbhWrFzZugBo5SScJ1krd+IabKNLAuvvwYJ6nLUPULjie4/hbwjHlGEnLhhyrnv+kq/v6EfUIge4n6rQkbPf9woClg99gKwUAMlSUuVcoGMkdhRB3r+iiVDs1PLvoFAeSADX/PorB7xCAoYHc+H8FX33IS57xVg8OsfVKwoMd5LeeGfDla21LlEYCL7z8DAdp1nOG5nzWiB7/peu/Y34ns9KmbLWc1jn1S6mTIBJa0XXEiAcMMccRsmMkmlsVCNvc3fhzwZQssQ32lUZ1XjLbdGTBjxO0rqn2ai+m6nWDHMeIcxwkEb1ufYtOqUTWAZADkuJ292zoSrg8K8S/Y0XVC6xVv9M4inUa+WnYHtabw4id5WhP2SaRZkyk/g9w/8mBfSjnhY1SqFLddyrPmi0/ZxpFuBsrnDa17CeXvLVP8ABNvYDeslcf8A5uP/AIgr6gq1gVh29ha28QQ3OYkAb4ySU2DZ81jRtpoyGWW0XiAC80agj9Au+ZWJ/k1oc4AUa0nCXsc0cy4ABe62zxDZ4MV6U/rC5yrpOnUd/vU9wvj6rRK92LVRotBaCNnYQC2+8C+/fODW/lHmVvtEW+rZnXqVQg6/wu3OGsI/ZbwkPpQtYKPcxk5Ho2hfGVC0RTrxSqHASfccfyk5HcepWRprwy2oCQF5Q+gT/S6Hw94vrWWGPJq0h913xN/Q75HDgtHi7we5KyXtJGNpXw8+kTdkjYudtej2PPvthw5HntXtlhttntrL1NwJ+804Pb+ofPJc/p3wmDiAtIdT2yIiWHvAwfCVrotpinSDaZAxbgCTtn7xWfpCtnjmuJtejqlF2RIGtDbrZWqMinVLHDcCDxkSon01vVB2VHNW0kdJUsp1FjuDgVhWwmnTvOkhoJJiBvyXmmla1pBis+oR+o3TwgxyWtvcQNmEeYRHBXISy+DZac0mbRVvRDQIYNg6ZkrXjvD+EAPfcK+9a3SSVIybsO8rlLDuPX6hWO+4TAMFWD3/AGlz3gpPfZSGNnvD6KXu8Uu93irB7Bn5pAMw7hRB3l/CiB2aokbkTe4IP8oLx2lQ8uYUFh97D5Ip4+qVyV3htjyTsKGA8O+KNrt3fIpN/eDz+oRDh0P8pXYUdx4Y+0e1WQBhd7akMmVDi0fld8Q4GRuC9B0b9r1meB7Rr6Z1hzZHIsnzAXg4fvPVXf3joFlLEmWptH0jS8f2B/8Ax2t4n64o3+J7G7K1Uf3geq+a724d8Vd7uFm+lXkr1WfR1TTllP8A7mj/ANRv1WRQ8T0xlaKLhsNRp8wV81B3eKq/wKF0yXDF6r8H0dpLRmi7d/uiiHn7zaga79zTjzXM6Q+xth96haXQcg9oOHERK8ZDt3nC2WjfEFpoR7G0V6YH3W1Dd/bN09E3gfkaynqtj8H2qg0MJpPa0QC2Wu5jEE78Fk2TR76T5fRFTDInLeuDsv2n29uDnsqj/wCSkJ604Wez7VKhP+pZmHaW1HDyLD6qPTyBqidrabXhHsi3hC5rSDMZuwNcrS6V+0R7iPYU2tEY+0xN7HKCBGS562+J7TUzeAPytaP5WuPHJMick0bi0h1BxrUbQ+m5uLYcSZ2DHI7DK7rwl9rTHAU7cLpy9s1pun9bR8PFuG4LxipXLvicTzKoP3+f8raeNSIjJxPqSto+jaWB9NzHtcJDmkFp4ELjNNeEnNJLRHBeS6B8R2iyPvUKr2bQCLrv1NPuu5hekWH7Xw9pp1qYpOPw1g32jB/9jLwPNpPBY1kxbxNUoZNpbGmttlIltRsg5yJBWltGgKZ+AlnDEef1Xfv0w2qy/UpMqUsjXszr7B+tjodT5rXVNFMqAus1RrxmWg4ji04jotcfWY8nuy2Y839Pz4Y60rj5W6/K/wB9zzW36NfS+IS3U7Mc9iwx3r+a7+tSLcHCNxyK0mkdANdjShrthm6enw+i3aaOVNM5u932FJ7wPqitFB7HXXAg7JPlhklT3APyU2OhmPc/IqXu8fmEuN3/AGkeisO7n6lIYc9yB6EIp7z+RS73cn6KefQoAZhu6fwolzw75qJ2I1wO9Xy8o9EHeICmHZWBsGiB49Uu9vPkfmoOX7SEWFDS7nxA+ioEdhBPEcyrB3/P0TAO/vHUj1Vg94Jc95eoU3x6IAZPZVXhu80PX0V3t6qxNBA8Ov8ACI8/X5pZd2Qp08kWKhl5Qnh3wQXt6gPDqQgA57n6q54oA7j1VXht9CnYUNvdwqvbx0Qz3JUvd4H0CYhgJ48ype7z9SlSN3WPmine71CBB3t46QiDu7wS57uqrw3IAzrFb6lJwfSe+m8ZOY6HRrEg4jcuis3ixriP8VRBcMq9H/Sqg7SALjz+071yE7Y8vmradnoVnkwwyKpKzfB1OXBLVjk0/ken2O3mqIo1KdtaB/tn3LSAPy4l3EX+KxhXpOMBxpuyLKnu47AcpXnQqcJGIM5Fb+z+KqhF20NbaWZf6hHtWj8tVvvfuDhuWMYZsP6crXh/8na+o6Xqf8xj0v8A1Q2/MeH9qOitdla8XajZByn1B+i5vSOgHNk05c38J+IcIzVWp9B2NJz2g/dfg5p2EjB3ERnkMlhutFan8L3RqxkeaF10W9M4uLNZf0V6NeHIpp/Z/db0YZbuPQhVfG3z+oTrRbTUxeAXfiGDuZGaReO0/un1XRGakeZl6eeJ+8HPPz9FCeHogPDyUnvELQwDvdyrQT32FEhmu69VL28oQVc7+oXPZvQV7ep0QjgOSgPeCdioZPcz6qieyEA77yVzwRYBqTw74oBwjqrDt6LFQXKO9ygd3KqVJ3p2FBA8eql7eUPetXO888fVOxUHPcFV3mgnh6Kx3BRYUHPEKy47eoQcj5qTxCaFQQcP6JHkUU8fI+iC9v8AM/MKcjyI+Sdgwwe4+mKoEbv+4fNDPHoCrvb+v8osVB3uPI/UKXt55tB9EA5dB8ioO4J+qYB3uHQj0Unf5/XFVJ3qXu8E0IKe81C7h3xQSO8PRECeO7A/NFhQXId8FYOzDml8vIj0Kl4dko2HuNk9/wBKTx8j80sboUPDzPzSpDcpPZsPv4Y9Arnh1KWHcf3fwiLt58kyQp7lyiG9vUQMwOQ6K55IY3HqoDx6rmNwwO5VkbigI3FVI3hMQU8eiue/7VB35j6qXvzAoCi54q72/wApQgndyKvHWD3yTEWCrnb6/VASr4FFgFO9Se+yqvHceIU5eR+SEIPHj3zVT3H0Qcu+iud574p2FBYd/wBKyVWPY+iq9GsdYTTFQQ4qT3KG9t9Vd7f5osKDnmpyPLFApy6J2KhneI/hVyHRDHHpKk9zHqmAfKFL2885/lBPEKw5CYByfy9YUI2h3r6hAefRQEbQgQd7eRy/lXe39R/aET/WKqd0dUwDLv0np8wr/wCUjh/CC9sPmqB7lADb2885UB2EHmg8+h+au9t+fzTsKDg7PNRBd3FRFsDBaVbcVFFzI2fIN4jWiLzGaiiVj7DKYkd/JAFFFRKKVKKJdykMYZzUeFFFS4JYbGCOqS5RRDFEsuKczEKKIiKRHMGxDTcdupRRN7MOxHugq3BRROIMoZJhaIyCiiaEym0xsVOw29VFE2thJgucQh9oYUUU3uUEx58tiyQ0KKK4kyI6iNiUVFE2THkl4qBWomNgPcQntbgqUQuWD7CSe4UUUSGf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55575" y="-1531938"/>
            <a:ext cx="4238625" cy="32004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84" name="AutoShape 12" descr="data:image/jpeg;base64,/9j/4AAQSkZJRgABAQAAAQABAAD/2wCEAAkGBxQTEhUUExQVFRUUFBcXFBYYFxwbFxcXFBQXFhQXFx0YHCggGBolHBQUITEhJSkrLi4uFx8zODMsNygtLisBCgoKDg0OGhAQGywkICQsLCwsLCw0LCwsLCwsLCwsLCwsLCwsLCwsLCwsLCwsLCwsLCwsLCwsLCwsLCwsLCwsLP/AABEIAMMBAgMBIgACEQEDEQH/xAAcAAACAgMBAQAAAAAAAAAAAAACAwABBAUGBwj/xABCEAABAwEECAMFCAAEBQUAAAABAAIRAwQSITEFQVFhcYGR8AahsRMiMsHRB0JSYnKS4fEUFSMzQ4KTorIkRGNzg//EABkBAAMBAQEAAAAAAAAAAAAAAAABAgMEBf/EADIRAAICAQMDAQcDAgcAAAAAAAABAhEDEiExBEFRExQiMmFxgZEzobEF8RU0UsHR4fD/2gAMAwEAAhEDEQA/AORpPqvnFo/XVA8kwaPfAPtbO3CcHE/JLAVjgtcuKu5njyfIfSsIGdoHJh+qzKFJmRquO8QB81gU2E6lt7Doeo5skBuwEwVw5K41HXC/AVNlLaTxJ+QTTXpgYMvGMIB9U6noqJBcMNxVjRgxh/p/a5LRuY9gpitlSZIzly21ksNzJoad38qWWjcAukHPM9fRPqOdEiCSQORzPAJN2FD7KXFsnDnmnUzHy4LGc4gCInyTC8z92Lp43sI5fFPJSmFGTexlW9+9YBc7aDJgmYgbRGMoX0jOJJyxwgbhrninaCg67Rt1pXtoIHtADsmD0Wi01ZqrnXWuhsCXHiTInGclrLW40XAzfAAxEE7wcZC2hjUlyZyk0dLb9NNpYXiTuBu8yMAn0LfUcA5jGOBGYeNuWS1lgtrKjbwkztEeqRaaIpy+i4tOZZmxx3jVySpccMLfJ0dO11RnTH7wU4Wt+tnmFyNi8Ty646mQ4H3iJIHLMLd09MU9Z8ih4prsCnFm1FXaE1hGwb1qhpOkfveqY3SDDk9vVS4SXYrVHybcXdgRl+E3fSeJxWvp2xv4h+4J4qSJAnESP6UFDK1Mu1SDAIy/tYD7FflrtTiAcjAJgzA1QswVcwCNSFme1044a+WSLCjQW3QRnVOokGYAx81kWWzlmd4rZV6vwSSMSNhJjoeSjmHsgFXq2JowrbZ2OZLmtw/GAW8wuStegqVYzZvcqDEtODMM41dDC3elW1HPAdPs5M7yMgd29YdmotpOL2yHO4xwWsJqMedyJRbYOi31KZ9naGXAGi6/7p1ESJHmFtnQThBGvbyS2aQdwVPtJOF4jhI9CsZ7uzSLpUZDST8DiEym2qT8RA2znyS7O/Ee91cT5FbSQAJHNQWYos9Tb31VrI9t3irSHZ57aGlgxpEnUbroJ2YGRgc0gaUDYmkMROTvKSuvkhY9qp3h7zQeS7PaW/i3+5zeil8P8Gts2kiQIZdG4ieh/hSrb697BgA2mTwOYC2dlsZjAhsajrnXt1HbmoKpBgtIg4EgROe1ZalfBpT8muD65xnoG/2o3SFQZ+YW1tga8AGTdN4FhuGYicxIxy3LVWsPaCWPcRqDvTEcVrCcXs4ozlGS4bJ/nDx+HomN088am9FzNqttUOIMSRkGjLp5pVirVHHE4DaJngV1xwY5djB5ZrudgPEb/wALU4eItrB1XL3kQeq9ix+CfaZ+TqR4gbrZ5hZDdP0sMHjbl8iuOvKX0f4fjfkPa5nV23StF0G+coMNPmI4rTWq0Uhi2HHDCHAxP3ZEArVucoCqj/T4LuyX1cn2Rl1LUTIGHP6K6dYxmsYFGCtl02OPYzefI+45kAyMyZJ28U32ixmuRtctNCI1MeKiL2ix5UvJaUVqMoOTGVY28sPRYYci9os5QTKUjYU7a5uT3DmUYt7716+SQMJK1hqFQVFm8EX2LWR+Tcu0zUwlwMY4gHpgiGnX/lPKPRaJzkQes5dPDwWsr8nS0tOMPxNLeGPzTf8AHUXf8Rw4j+Fyt9GHrCXSxNVmZ1UsdgKjXbjCjrGPwt81y4KdStL25OI5rGXS+GaLN5R0tIXcIhWCdp4H6rTUtNPGYa7lB8ltLLpSi/4iWnXOW/FYSwTiaxyxYfs+HUKLYhtn/Gz9wUWVMrUjgKdutAz9nU/5HN82mPJbKjamEe+x7Xa494dSAUi2aRbSAkATvAjmc+WKwqOnQZgOI2kQDwnFdyipraH4/sczk4veX5N3QdTfgKoB2OEdTkjtVkczEtkbRi3jI1LTHT2GDPegxsmMOPksRmna0Ol7sRECGgYjEEC8Dht1lL2XI3smHrw7syLRaiXEMMuEQD8JBziMsEh2kHGWPAa7MCQ4EZSOYWBboqzeBk4klznHzP1VUaTWiGiNvLJdmPpuNSOeeddmbD/Mnw4XsHCCIEEHasEd6vRQoJXXDHGPwo55TcuRgUlBeVytCGwlV5CSqlUkTYasOS1d5UIc0owktciBSGhsog5JailTQx19WHpUq5QMYHK7ySFcpUUMvKrxQSoEUAd9HeSFYUNDQ1rkQKTKgKhxKTMi8iDljgog9Q4FqRkh6KVjlysOWbgWpGReUSLytLSx2aN5k3jmczmeqklLlXK9BJJUjgcm+RjSiBSgUYcgaDa5S8hlSVJRcqErd2bw97QENfLgLwECHM1PYdY3alhVtEPB1HccCljksiuO5efHLDLRkVP/ANw+GYF5XeUqMLTBEFBeVmVhEqIZUvJkhXkQcglFKYBgopSgVYdvSGMvIgUsOVygYyUQclAq5SGMLgrvJRVEb0hjbygclhRFAND1CUsFSUikOBVpIKuVLQxsqwUsOUvKKKHSrlKlWCpaGmMvHarS5USoq0aVWClkqwV1nGNBRJV5FKQwwrlLvK5SGbjQelzRe0yYDrzSM2HWRtByLciOq9atvh2laqLK9EtcHtBvMymPeG3AzgV4eHLofCPi6vYXzTN6m4y+k4+67ePwu3jzWDx6Za4bP+To9Zzgsc90uPl/18jcaW0G+ng9t4bY7hc7adFa2HkfkV7TofTtj0k2GENqx71J0B42x+Mbx5LSae8GEEuZ5ZLWHUJ7ZFT8mEsLW8ODx2o0tMEEHehLl2Fv0eW+7VZz+i53SGjizFoJbtzjitnGt1wZ2YMogUpWFNjGqJYVygBisFLDkUIGGCrlLVhyAsYXKgUMqByQw7yuVn2HSIbg5jXA5gj0MS3zG5dBYrBSrNLqLWOuiXMLReAymRmMcwsY5Vemez/n6M7MvStQ9TE9Ue9cr6rlfXdfM5C8oHLobXoZhOTqZ6tWstGiKrcQA8bW4+Wa2aORSRhhysFLIUvKS0xsq5SpVhKhjJRByVKu8paGNvKJcqkqHZqJUBQB3easFbHOMBVhyXPf9ogUAMvKByCVcpDDlXKWCrlAD6VYtcHNJDgZBBIII1gjIr0jwp9qb2RTtg9qzL2gH+oP1DJ46HivL5RB3fZUygpclKTjwfRzrFZrbT9pRe17TradewjNp3FcXprwm+mSWA8F5toXTlayv9pQqOY7XGThscDg4cV654U+0mjai2jamezquIa1wE03uOAGssJ34b1ivUxbx4NHoyc8nnVv0QCTgabuGHMLR2qxPp/EMNRGXXUvb9NaJpVCYbzMD1WhpeEAT71emxmz4z0GHmtlnhJW9mZPFJOuTycBVK910T4G0cwyGis/V7RxuT+kYRxBWRpTw9Z3AXWCmYxDALvLCFl7RGzT0XR4C18QTrJA4iJ9R1TLy9A8R6CotGQMZAgazOpcdatGgD3ATjAF7DPeumC1K0YydOjXkzgrCGtSc0lpidyoEpIAwUUpcqwmAwFek+AtFvs1P/EPfUY6qPcpgi6WanVARiTmBqGOtar7N/CQtL/b12/+npHLVVeMQ3e0YE9Nq7jTFta7FsQcoyjUuTPkv3UdGKD+IxTVsrzFa+1xPxAXm8wMfJaXS1hoMddp2hmImRIbwLoug7iU9wzOzLj/AB9FyHiqqWOphpgwXYHgBlwKiEsl1F/nc0SxXeRNr5On/DNratHg41GB4OT2mRyIK09p0EM6Tp/K7PkfqtfZdLvZiCd5EtPOMDzBWyp6fa74wCdpFx3VvunmAtvWlH9SP3W/7c/sWulxz/RyL6S91/neP7r6GmrUXMMOBB3j02oZW6tGmmfC5l9u8td0IWttT6Bxp32n8JEt5GZHmn62J8SJn0XUw+KDMeUQKVKsOWpzWMvKJaiWwWaie/7CIFLnufqod/mB9FRFDZUJ7/tLvd/0rB7x+iTY6GB3eCIHvFLnvNWD3/RCQDAe8VA5AO8/5W0/yGuKftXt9lT1PqG6CTkACLxOeQRaQUa6U2hRc74RlmcIHEnJYta2sZ+c9G/yseppB9UReiJgZADYAMlEsiXJccTZtHvpM+NxedjMubj8hzVUvED2GaEUiMnNHvfudLvOFzT6jhmo2qcvPgspZdtjWOGj13wX46Nd7aFpb77yGU6zWjFzsGh7Rr3jmBmvSWaHdEwfqvnvwZpavQdUdZ7wqBhIIY12GADTeaSBM5ELurH9r1sotArso1HHG62WOA/Ni4A7oXNKTs10HplSzVqYJYzHae8FpLZpiuzBzW+YWN4Y+1ynXqCnVpPbIJkAG6BmTGYxGoZrtqtioWqnfpua4HWMp2HYdyuEkuVZEovszy62W5tQg1abyJkllSIaMCLt2NRMk61yenK7mhpbADnxh90XSde9vmvR9O+E3NJLcPRclVslwkPbnhBEhehj0yj7j+xyT1J+8jjC4zjMqB3fZW70joZsF1MR+XMcoEhaOUxBSszRdiNWoGjAZudsbr5pejNH1K9QU6LC97iBAxiTEnD3RvK9msfg+zWSz+zcBUqn3qj8RLoybGTdiyyZVHkuONy4NbW8a0aVJlnpUjTDGQxoIOWbjlrxJK0dk00z2VMC84NY1s4GboAJz2hMtWjWAktolricfecTuknMZRsQWTQjAHEtuzBhp+8c53gZnXK516d2dDctOlDjpdmAh2G4Z6zn3C43xDbhWrFzZugBo5SScJ1krd+IabKNLAuvvwYJ6nLUPULjie4/hbwjHlGEnLhhyrnv+kq/v6EfUIge4n6rQkbPf9woClg99gKwUAMlSUuVcoGMkdhRB3r+iiVDs1PLvoFAeSADX/PorB7xCAoYHc+H8FX33IS57xVg8OsfVKwoMd5LeeGfDla21LlEYCL7z8DAdp1nOG5nzWiB7/peu/Y34ns9KmbLWc1jn1S6mTIBJa0XXEiAcMMccRsmMkmlsVCNvc3fhzwZQssQ32lUZ1XjLbdGTBjxO0rqn2ai+m6nWDHMeIcxwkEb1ufYtOqUTWAZADkuJ292zoSrg8K8S/Y0XVC6xVv9M4inUa+WnYHtabw4id5WhP2SaRZkyk/g9w/8mBfSjnhY1SqFLddyrPmi0/ZxpFuBsrnDa17CeXvLVP8ABNvYDeslcf8A5uP/AIgr6gq1gVh29ha28QQ3OYkAb4ySU2DZ81jRtpoyGWW0XiAC80agj9Au+ZWJ/k1oc4AUa0nCXsc0cy4ABe62zxDZ4MV6U/rC5yrpOnUd/vU9wvj6rRK92LVRotBaCNnYQC2+8C+/fODW/lHmVvtEW+rZnXqVQg6/wu3OGsI/ZbwkPpQtYKPcxk5Ho2hfGVC0RTrxSqHASfccfyk5HcepWRprwy2oCQF5Q+gT/S6Hw94vrWWGPJq0h913xN/Q75HDgtHi7we5KyXtJGNpXw8+kTdkjYudtej2PPvthw5HntXtlhttntrL1NwJ+804Pb+ofPJc/p3wmDiAtIdT2yIiWHvAwfCVrotpinSDaZAxbgCTtn7xWfpCtnjmuJtejqlF2RIGtDbrZWqMinVLHDcCDxkSon01vVB2VHNW0kdJUsp1FjuDgVhWwmnTvOkhoJJiBvyXmmla1pBis+oR+o3TwgxyWtvcQNmEeYRHBXISy+DZac0mbRVvRDQIYNg6ZkrXjvD+EAPfcK+9a3SSVIybsO8rlLDuPX6hWO+4TAMFWD3/AGlz3gpPfZSGNnvD6KXu8Uu93irB7Bn5pAMw7hRB3l/CiB2aokbkTe4IP8oLx2lQ8uYUFh97D5Ip4+qVyV3htjyTsKGA8O+KNrt3fIpN/eDz+oRDh0P8pXYUdx4Y+0e1WQBhd7akMmVDi0fld8Q4GRuC9B0b9r1meB7Rr6Z1hzZHIsnzAXg4fvPVXf3joFlLEmWptH0jS8f2B/8Ax2t4n64o3+J7G7K1Uf3geq+a724d8Vd7uFm+lXkr1WfR1TTllP8A7mj/ANRv1WRQ8T0xlaKLhsNRp8wV81B3eKq/wKF0yXDF6r8H0dpLRmi7d/uiiHn7zaga79zTjzXM6Q+xth96haXQcg9oOHERK8ZDt3nC2WjfEFpoR7G0V6YH3W1Dd/bN09E3gfkaynqtj8H2qg0MJpPa0QC2Wu5jEE78Fk2TR76T5fRFTDInLeuDsv2n29uDnsqj/wCSkJ604Wez7VKhP+pZmHaW1HDyLD6qPTyBqidrabXhHsi3hC5rSDMZuwNcrS6V+0R7iPYU2tEY+0xN7HKCBGS562+J7TUzeAPytaP5WuPHJMick0bi0h1BxrUbQ+m5uLYcSZ2DHI7DK7rwl9rTHAU7cLpy9s1pun9bR8PFuG4LxipXLvicTzKoP3+f8raeNSIjJxPqSto+jaWB9NzHtcJDmkFp4ELjNNeEnNJLRHBeS6B8R2iyPvUKr2bQCLrv1NPuu5hekWH7Xw9pp1qYpOPw1g32jB/9jLwPNpPBY1kxbxNUoZNpbGmttlIltRsg5yJBWltGgKZ+AlnDEef1Xfv0w2qy/UpMqUsjXszr7B+tjodT5rXVNFMqAus1RrxmWg4ji04jotcfWY8nuy2Y839Pz4Y60rj5W6/K/wB9zzW36NfS+IS3U7Mc9iwx3r+a7+tSLcHCNxyK0mkdANdjShrthm6enw+i3aaOVNM5u932FJ7wPqitFB7HXXAg7JPlhklT3APyU2OhmPc/IqXu8fmEuN3/AGkeisO7n6lIYc9yB6EIp7z+RS73cn6KefQoAZhu6fwolzw75qJ2I1wO9Xy8o9EHeICmHZWBsGiB49Uu9vPkfmoOX7SEWFDS7nxA+ioEdhBPEcyrB3/P0TAO/vHUj1Vg94Jc95eoU3x6IAZPZVXhu80PX0V3t6qxNBA8Ov8ACI8/X5pZd2Qp08kWKhl5Qnh3wQXt6gPDqQgA57n6q54oA7j1VXht9CnYUNvdwqvbx0Qz3JUvd4H0CYhgJ48ype7z9SlSN3WPmine71CBB3t46QiDu7wS57uqrw3IAzrFb6lJwfSe+m8ZOY6HRrEg4jcuis3ixriP8VRBcMq9H/Sqg7SALjz+071yE7Y8vmradnoVnkwwyKpKzfB1OXBLVjk0/ken2O3mqIo1KdtaB/tn3LSAPy4l3EX+KxhXpOMBxpuyLKnu47AcpXnQqcJGIM5Fb+z+KqhF20NbaWZf6hHtWj8tVvvfuDhuWMYZsP6crXh/8na+o6Xqf8xj0v8A1Q2/MeH9qOitdla8XajZByn1B+i5vSOgHNk05c38J+IcIzVWp9B2NJz2g/dfg5p2EjB3ERnkMlhutFan8L3RqxkeaF10W9M4uLNZf0V6NeHIpp/Z/db0YZbuPQhVfG3z+oTrRbTUxeAXfiGDuZGaReO0/un1XRGakeZl6eeJ+8HPPz9FCeHogPDyUnvELQwDvdyrQT32FEhmu69VL28oQVc7+oXPZvQV7ep0QjgOSgPeCdioZPcz6qieyEA77yVzwRYBqTw74oBwjqrDt6LFQXKO9ygd3KqVJ3p2FBA8eql7eUPetXO888fVOxUHPcFV3mgnh6Kx3BRYUHPEKy47eoQcj5qTxCaFQQcP6JHkUU8fI+iC9v8AM/MKcjyI+Sdgwwe4+mKoEbv+4fNDPHoCrvb+v8osVB3uPI/UKXt55tB9EA5dB8ioO4J+qYB3uHQj0Unf5/XFVJ3qXu8E0IKe81C7h3xQSO8PRECeO7A/NFhQXId8FYOzDml8vIj0Kl4dko2HuNk9/wBKTx8j80sboUPDzPzSpDcpPZsPv4Y9Arnh1KWHcf3fwiLt58kyQp7lyiG9vUQMwOQ6K55IY3HqoDx6rmNwwO5VkbigI3FVI3hMQU8eiue/7VB35j6qXvzAoCi54q72/wApQgndyKvHWD3yTEWCrnb6/VASr4FFgFO9Se+yqvHceIU5eR+SEIPHj3zVT3H0Qcu+iud574p2FBYd/wBKyVWPY+iq9GsdYTTFQQ4qT3KG9t9Vd7f5osKDnmpyPLFApy6J2KhneI/hVyHRDHHpKk9zHqmAfKFL2885/lBPEKw5CYByfy9YUI2h3r6hAefRQEbQgQd7eRy/lXe39R/aET/WKqd0dUwDLv0np8wr/wCUjh/CC9sPmqB7lADb2885UB2EHmg8+h+au9t+fzTsKDg7PNRBd3FRFsDBaVbcVFFzI2fIN4jWiLzGaiiVj7DKYkd/JAFFFRKKVKKJdykMYZzUeFFFS4JYbGCOqS5RRDFEsuKczEKKIiKRHMGxDTcdupRRN7MOxHugq3BRROIMoZJhaIyCiiaEym0xsVOw29VFE2thJgucQh9oYUUU3uUEx58tiyQ0KKK4kyI6iNiUVFE2THkl4qBWomNgPcQntbgqUQuWD7CSe4UUUSGf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55575" y="-1531938"/>
            <a:ext cx="4238625" cy="32004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86" name="AutoShape 14" descr="data:image/jpeg;base64,/9j/4AAQSkZJRgABAQAAAQABAAD/2wCEAAkGBxQTEhUUExQVFRUUFBcXFBYYFxwbFxcXFBQXFhQXFx0YHCggGBolHBQUITEhJSkrLi4uFx8zODMsNygtLisBCgoKDg0OGhAQGywkICQsLCwsLCw0LCwsLCwsLCwsLCwsLCwsLCwsLCwsLCwsLCwsLCwsLCwsLCwsLCwsLCwsLP/AABEIAMMBAgMBIgACEQEDEQH/xAAcAAACAgMBAQAAAAAAAAAAAAACAwABBAUGBwj/xABCEAABAwEECAMFCAAEBQUAAAABAAIRAwQSITEFQVFhcYGR8AahsRMiMsHRB0JSYnKS4fEUFSMzQ4KTorIkRGNzg//EABkBAAMBAQEAAAAAAAAAAAAAAAABAgMEBf/EADIRAAICAQMDAQcDAgcAAAAAAAABAhEDEiExBEFRExQiMmFxgZEzobEF8RU0UsHR4fD/2gAMAwEAAhEDEQA/AORpPqvnFo/XVA8kwaPfAPtbO3CcHE/JLAVjgtcuKu5njyfIfSsIGdoHJh+qzKFJmRquO8QB81gU2E6lt7Doeo5skBuwEwVw5K41HXC/AVNlLaTxJ+QTTXpgYMvGMIB9U6noqJBcMNxVjRgxh/p/a5LRuY9gpitlSZIzly21ksNzJoad38qWWjcAukHPM9fRPqOdEiCSQORzPAJN2FD7KXFsnDnmnUzHy4LGc4gCInyTC8z92Lp43sI5fFPJSmFGTexlW9+9YBc7aDJgmYgbRGMoX0jOJJyxwgbhrninaCg67Rt1pXtoIHtADsmD0Wi01ZqrnXWuhsCXHiTInGclrLW40XAzfAAxEE7wcZC2hjUlyZyk0dLb9NNpYXiTuBu8yMAn0LfUcA5jGOBGYeNuWS1lgtrKjbwkztEeqRaaIpy+i4tOZZmxx3jVySpccMLfJ0dO11RnTH7wU4Wt+tnmFyNi8Ty646mQ4H3iJIHLMLd09MU9Z8ih4prsCnFm1FXaE1hGwb1qhpOkfveqY3SDDk9vVS4SXYrVHybcXdgRl+E3fSeJxWvp2xv4h+4J4qSJAnESP6UFDK1Mu1SDAIy/tYD7FflrtTiAcjAJgzA1QswVcwCNSFme1044a+WSLCjQW3QRnVOokGYAx81kWWzlmd4rZV6vwSSMSNhJjoeSjmHsgFXq2JowrbZ2OZLmtw/GAW8wuStegqVYzZvcqDEtODMM41dDC3elW1HPAdPs5M7yMgd29YdmotpOL2yHO4xwWsJqMedyJRbYOi31KZ9naGXAGi6/7p1ESJHmFtnQThBGvbyS2aQdwVPtJOF4jhI9CsZ7uzSLpUZDST8DiEym2qT8RA2znyS7O/Ee91cT5FbSQAJHNQWYos9Tb31VrI9t3irSHZ57aGlgxpEnUbroJ2YGRgc0gaUDYmkMROTvKSuvkhY9qp3h7zQeS7PaW/i3+5zeil8P8Gts2kiQIZdG4ieh/hSrb697BgA2mTwOYC2dlsZjAhsajrnXt1HbmoKpBgtIg4EgROe1ZalfBpT8muD65xnoG/2o3SFQZ+YW1tga8AGTdN4FhuGYicxIxy3LVWsPaCWPcRqDvTEcVrCcXs4ozlGS4bJ/nDx+HomN088am9FzNqttUOIMSRkGjLp5pVirVHHE4DaJngV1xwY5djB5ZrudgPEb/wALU4eItrB1XL3kQeq9ix+CfaZ+TqR4gbrZ5hZDdP0sMHjbl8iuOvKX0f4fjfkPa5nV23StF0G+coMNPmI4rTWq0Uhi2HHDCHAxP3ZEArVucoCqj/T4LuyX1cn2Rl1LUTIGHP6K6dYxmsYFGCtl02OPYzefI+45kAyMyZJ28U32ixmuRtctNCI1MeKiL2ix5UvJaUVqMoOTGVY28sPRYYci9os5QTKUjYU7a5uT3DmUYt7716+SQMJK1hqFQVFm8EX2LWR+Tcu0zUwlwMY4gHpgiGnX/lPKPRaJzkQes5dPDwWsr8nS0tOMPxNLeGPzTf8AHUXf8Rw4j+Fyt9GHrCXSxNVmZ1UsdgKjXbjCjrGPwt81y4KdStL25OI5rGXS+GaLN5R0tIXcIhWCdp4H6rTUtNPGYa7lB8ltLLpSi/4iWnXOW/FYSwTiaxyxYfs+HUKLYhtn/Gz9wUWVMrUjgKdutAz9nU/5HN82mPJbKjamEe+x7Xa494dSAUi2aRbSAkATvAjmc+WKwqOnQZgOI2kQDwnFdyipraH4/sczk4veX5N3QdTfgKoB2OEdTkjtVkczEtkbRi3jI1LTHT2GDPegxsmMOPksRmna0Ol7sRECGgYjEEC8Dht1lL2XI3smHrw7syLRaiXEMMuEQD8JBziMsEh2kHGWPAa7MCQ4EZSOYWBboqzeBk4klznHzP1VUaTWiGiNvLJdmPpuNSOeeddmbD/Mnw4XsHCCIEEHasEd6vRQoJXXDHGPwo55TcuRgUlBeVytCGwlV5CSqlUkTYasOS1d5UIc0owktciBSGhsog5JailTQx19WHpUq5QMYHK7ySFcpUUMvKrxQSoEUAd9HeSFYUNDQ1rkQKTKgKhxKTMi8iDljgog9Q4FqRkh6KVjlysOWbgWpGReUSLytLSx2aN5k3jmczmeqklLlXK9BJJUjgcm+RjSiBSgUYcgaDa5S8hlSVJRcqErd2bw97QENfLgLwECHM1PYdY3alhVtEPB1HccCljksiuO5efHLDLRkVP/ANw+GYF5XeUqMLTBEFBeVmVhEqIZUvJkhXkQcglFKYBgopSgVYdvSGMvIgUsOVygYyUQclAq5SGMLgrvJRVEb0hjbygclhRFAND1CUsFSUikOBVpIKuVLQxsqwUsOUvKKKHSrlKlWCpaGmMvHarS5USoq0aVWClkqwV1nGNBRJV5FKQwwrlLvK5SGbjQelzRe0yYDrzSM2HWRtByLciOq9atvh2laqLK9EtcHtBvMymPeG3AzgV4eHLofCPi6vYXzTN6m4y+k4+67ePwu3jzWDx6Za4bP+To9Zzgsc90uPl/18jcaW0G+ng9t4bY7hc7adFa2HkfkV7TofTtj0k2GENqx71J0B42x+Mbx5LSae8GEEuZ5ZLWHUJ7ZFT8mEsLW8ODx2o0tMEEHehLl2Fv0eW+7VZz+i53SGjizFoJbtzjitnGt1wZ2YMogUpWFNjGqJYVygBisFLDkUIGGCrlLVhyAsYXKgUMqByQw7yuVn2HSIbg5jXA5gj0MS3zG5dBYrBSrNLqLWOuiXMLReAymRmMcwsY5Vemez/n6M7MvStQ9TE9Ue9cr6rlfXdfM5C8oHLobXoZhOTqZ6tWstGiKrcQA8bW4+Wa2aORSRhhysFLIUvKS0xsq5SpVhKhjJRByVKu8paGNvKJcqkqHZqJUBQB3easFbHOMBVhyXPf9ogUAMvKByCVcpDDlXKWCrlAD6VYtcHNJDgZBBIII1gjIr0jwp9qb2RTtg9qzL2gH+oP1DJ46HivL5RB3fZUygpclKTjwfRzrFZrbT9pRe17TradewjNp3FcXprwm+mSWA8F5toXTlayv9pQqOY7XGThscDg4cV654U+0mjai2jamezquIa1wE03uOAGssJ34b1ivUxbx4NHoyc8nnVv0QCTgabuGHMLR2qxPp/EMNRGXXUvb9NaJpVCYbzMD1WhpeEAT71emxmz4z0GHmtlnhJW9mZPFJOuTycBVK910T4G0cwyGis/V7RxuT+kYRxBWRpTw9Z3AXWCmYxDALvLCFl7RGzT0XR4C18QTrJA4iJ9R1TLy9A8R6CotGQMZAgazOpcdatGgD3ATjAF7DPeumC1K0YydOjXkzgrCGtSc0lpidyoEpIAwUUpcqwmAwFek+AtFvs1P/EPfUY6qPcpgi6WanVARiTmBqGOtar7N/CQtL/b12/+npHLVVeMQ3e0YE9Nq7jTFta7FsQcoyjUuTPkv3UdGKD+IxTVsrzFa+1xPxAXm8wMfJaXS1hoMddp2hmImRIbwLoug7iU9wzOzLj/AB9FyHiqqWOphpgwXYHgBlwKiEsl1F/nc0SxXeRNr5On/DNratHg41GB4OT2mRyIK09p0EM6Tp/K7PkfqtfZdLvZiCd5EtPOMDzBWyp6fa74wCdpFx3VvunmAtvWlH9SP3W/7c/sWulxz/RyL6S91/neP7r6GmrUXMMOBB3j02oZW6tGmmfC5l9u8td0IWttT6Bxp32n8JEt5GZHmn62J8SJn0XUw+KDMeUQKVKsOWpzWMvKJaiWwWaie/7CIFLnufqod/mB9FRFDZUJ7/tLvd/0rB7x+iTY6GB3eCIHvFLnvNWD3/RCQDAe8VA5AO8/5W0/yGuKftXt9lT1PqG6CTkACLxOeQRaQUa6U2hRc74RlmcIHEnJYta2sZ+c9G/yseppB9UReiJgZADYAMlEsiXJccTZtHvpM+NxedjMubj8hzVUvED2GaEUiMnNHvfudLvOFzT6jhmo2qcvPgspZdtjWOGj13wX46Nd7aFpb77yGU6zWjFzsGh7Rr3jmBmvSWaHdEwfqvnvwZpavQdUdZ7wqBhIIY12GADTeaSBM5ELurH9r1sotArso1HHG62WOA/Ni4A7oXNKTs10HplSzVqYJYzHae8FpLZpiuzBzW+YWN4Y+1ynXqCnVpPbIJkAG6BmTGYxGoZrtqtioWqnfpua4HWMp2HYdyuEkuVZEovszy62W5tQg1abyJkllSIaMCLt2NRMk61yenK7mhpbADnxh90XSde9vmvR9O+E3NJLcPRclVslwkPbnhBEhehj0yj7j+xyT1J+8jjC4zjMqB3fZW70joZsF1MR+XMcoEhaOUxBSszRdiNWoGjAZudsbr5pejNH1K9QU6LC97iBAxiTEnD3RvK9msfg+zWSz+zcBUqn3qj8RLoybGTdiyyZVHkuONy4NbW8a0aVJlnpUjTDGQxoIOWbjlrxJK0dk00z2VMC84NY1s4GboAJz2hMtWjWAktolricfecTuknMZRsQWTQjAHEtuzBhp+8c53gZnXK516d2dDctOlDjpdmAh2G4Z6zn3C43xDbhWrFzZugBo5SScJ1krd+IabKNLAuvvwYJ6nLUPULjie4/hbwjHlGEnLhhyrnv+kq/v6EfUIge4n6rQkbPf9woClg99gKwUAMlSUuVcoGMkdhRB3r+iiVDs1PLvoFAeSADX/PorB7xCAoYHc+H8FX33IS57xVg8OsfVKwoMd5LeeGfDla21LlEYCL7z8DAdp1nOG5nzWiB7/peu/Y34ns9KmbLWc1jn1S6mTIBJa0XXEiAcMMccRsmMkmlsVCNvc3fhzwZQssQ32lUZ1XjLbdGTBjxO0rqn2ai+m6nWDHMeIcxwkEb1ufYtOqUTWAZADkuJ292zoSrg8K8S/Y0XVC6xVv9M4inUa+WnYHtabw4id5WhP2SaRZkyk/g9w/8mBfSjnhY1SqFLddyrPmi0/ZxpFuBsrnDa17CeXvLVP8ABNvYDeslcf8A5uP/AIgr6gq1gVh29ha28QQ3OYkAb4ySU2DZ81jRtpoyGWW0XiAC80agj9Au+ZWJ/k1oc4AUa0nCXsc0cy4ABe62zxDZ4MV6U/rC5yrpOnUd/vU9wvj6rRK92LVRotBaCNnYQC2+8C+/fODW/lHmVvtEW+rZnXqVQg6/wu3OGsI/ZbwkPpQtYKPcxk5Ho2hfGVC0RTrxSqHASfccfyk5HcepWRprwy2oCQF5Q+gT/S6Hw94vrWWGPJq0h913xN/Q75HDgtHi7we5KyXtJGNpXw8+kTdkjYudtej2PPvthw5HntXtlhttntrL1NwJ+804Pb+ofPJc/p3wmDiAtIdT2yIiWHvAwfCVrotpinSDaZAxbgCTtn7xWfpCtnjmuJtejqlF2RIGtDbrZWqMinVLHDcCDxkSon01vVB2VHNW0kdJUsp1FjuDgVhWwmnTvOkhoJJiBvyXmmla1pBis+oR+o3TwgxyWtvcQNmEeYRHBXISy+DZac0mbRVvRDQIYNg6ZkrXjvD+EAPfcK+9a3SSVIybsO8rlLDuPX6hWO+4TAMFWD3/AGlz3gpPfZSGNnvD6KXu8Uu93irB7Bn5pAMw7hRB3l/CiB2aokbkTe4IP8oLx2lQ8uYUFh97D5Ip4+qVyV3htjyTsKGA8O+KNrt3fIpN/eDz+oRDh0P8pXYUdx4Y+0e1WQBhd7akMmVDi0fld8Q4GRuC9B0b9r1meB7Rr6Z1hzZHIsnzAXg4fvPVXf3joFlLEmWptH0jS8f2B/8Ax2t4n64o3+J7G7K1Uf3geq+a724d8Vd7uFm+lXkr1WfR1TTllP8A7mj/ANRv1WRQ8T0xlaKLhsNRp8wV81B3eKq/wKF0yXDF6r8H0dpLRmi7d/uiiHn7zaga79zTjzXM6Q+xth96haXQcg9oOHERK8ZDt3nC2WjfEFpoR7G0V6YH3W1Dd/bN09E3gfkaynqtj8H2qg0MJpPa0QC2Wu5jEE78Fk2TR76T5fRFTDInLeuDsv2n29uDnsqj/wCSkJ604Wez7VKhP+pZmHaW1HDyLD6qPTyBqidrabXhHsi3hC5rSDMZuwNcrS6V+0R7iPYU2tEY+0xN7HKCBGS562+J7TUzeAPytaP5WuPHJMick0bi0h1BxrUbQ+m5uLYcSZ2DHI7DK7rwl9rTHAU7cLpy9s1pun9bR8PFuG4LxipXLvicTzKoP3+f8raeNSIjJxPqSto+jaWB9NzHtcJDmkFp4ELjNNeEnNJLRHBeS6B8R2iyPvUKr2bQCLrv1NPuu5hekWH7Xw9pp1qYpOPw1g32jB/9jLwPNpPBY1kxbxNUoZNpbGmttlIltRsg5yJBWltGgKZ+AlnDEef1Xfv0w2qy/UpMqUsjXszr7B+tjodT5rXVNFMqAus1RrxmWg4ji04jotcfWY8nuy2Y839Pz4Y60rj5W6/K/wB9zzW36NfS+IS3U7Mc9iwx3r+a7+tSLcHCNxyK0mkdANdjShrthm6enw+i3aaOVNM5u932FJ7wPqitFB7HXXAg7JPlhklT3APyU2OhmPc/IqXu8fmEuN3/AGkeisO7n6lIYc9yB6EIp7z+RS73cn6KefQoAZhu6fwolzw75qJ2I1wO9Xy8o9EHeICmHZWBsGiB49Uu9vPkfmoOX7SEWFDS7nxA+ioEdhBPEcyrB3/P0TAO/vHUj1Vg94Jc95eoU3x6IAZPZVXhu80PX0V3t6qxNBA8Ov8ACI8/X5pZd2Qp08kWKhl5Qnh3wQXt6gPDqQgA57n6q54oA7j1VXht9CnYUNvdwqvbx0Qz3JUvd4H0CYhgJ48ype7z9SlSN3WPmine71CBB3t46QiDu7wS57uqrw3IAzrFb6lJwfSe+m8ZOY6HRrEg4jcuis3ixriP8VRBcMq9H/Sqg7SALjz+071yE7Y8vmradnoVnkwwyKpKzfB1OXBLVjk0/ken2O3mqIo1KdtaB/tn3LSAPy4l3EX+KxhXpOMBxpuyLKnu47AcpXnQqcJGIM5Fb+z+KqhF20NbaWZf6hHtWj8tVvvfuDhuWMYZsP6crXh/8na+o6Xqf8xj0v8A1Q2/MeH9qOitdla8XajZByn1B+i5vSOgHNk05c38J+IcIzVWp9B2NJz2g/dfg5p2EjB3ERnkMlhutFan8L3RqxkeaF10W9M4uLNZf0V6NeHIpp/Z/db0YZbuPQhVfG3z+oTrRbTUxeAXfiGDuZGaReO0/un1XRGakeZl6eeJ+8HPPz9FCeHogPDyUnvELQwDvdyrQT32FEhmu69VL28oQVc7+oXPZvQV7ep0QjgOSgPeCdioZPcz6qieyEA77yVzwRYBqTw74oBwjqrDt6LFQXKO9ygd3KqVJ3p2FBA8eql7eUPetXO888fVOxUHPcFV3mgnh6Kx3BRYUHPEKy47eoQcj5qTxCaFQQcP6JHkUU8fI+iC9v8AM/MKcjyI+Sdgwwe4+mKoEbv+4fNDPHoCrvb+v8osVB3uPI/UKXt55tB9EA5dB8ioO4J+qYB3uHQj0Unf5/XFVJ3qXu8E0IKe81C7h3xQSO8PRECeO7A/NFhQXId8FYOzDml8vIj0Kl4dko2HuNk9/wBKTx8j80sboUPDzPzSpDcpPZsPv4Y9Arnh1KWHcf3fwiLt58kyQp7lyiG9vUQMwOQ6K55IY3HqoDx6rmNwwO5VkbigI3FVI3hMQU8eiue/7VB35j6qXvzAoCi54q72/wApQgndyKvHWD3yTEWCrnb6/VASr4FFgFO9Se+yqvHceIU5eR+SEIPHj3zVT3H0Qcu+iud574p2FBYd/wBKyVWPY+iq9GsdYTTFQQ4qT3KG9t9Vd7f5osKDnmpyPLFApy6J2KhneI/hVyHRDHHpKk9zHqmAfKFL2885/lBPEKw5CYByfy9YUI2h3r6hAefRQEbQgQd7eRy/lXe39R/aET/WKqd0dUwDLv0np8wr/wCUjh/CC9sPmqB7lADb2885UB2EHmg8+h+au9t+fzTsKDg7PNRBd3FRFsDBaVbcVFFzI2fIN4jWiLzGaiiVj7DKYkd/JAFFFRKKVKKJdykMYZzUeFFFS4JYbGCOqS5RRDFEsuKczEKKIiKRHMGxDTcdupRRN7MOxHugq3BRROIMoZJhaIyCiiaEym0xsVOw29VFE2thJgucQh9oYUUU3uUEx58tiyQ0KKK4kyI6iNiUVFE2THkl4qBWomNgPcQntbgqUQuWD7CSe4UUUSGf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55575" y="-1531938"/>
            <a:ext cx="4238625" cy="32004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Picture 10" descr="untitl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2514600"/>
            <a:ext cx="3124200" cy="292417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</TotalTime>
  <Words>90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Opulent</vt:lpstr>
      <vt:lpstr>Aerospace Engineering</vt:lpstr>
      <vt:lpstr>What is aerospace engineering?</vt:lpstr>
      <vt:lpstr>Work and Pay</vt:lpstr>
    </vt:vector>
  </TitlesOfParts>
  <Company>New Castle Community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Aerospace Engineering</dc:title>
  <dc:creator>ccook</dc:creator>
  <cp:lastModifiedBy>ccook</cp:lastModifiedBy>
  <cp:revision>3</cp:revision>
  <dcterms:created xsi:type="dcterms:W3CDTF">2013-08-20T18:13:59Z</dcterms:created>
  <dcterms:modified xsi:type="dcterms:W3CDTF">2013-08-20T18:33:00Z</dcterms:modified>
</cp:coreProperties>
</file>